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0" r:id="rId6"/>
    <p:sldMasterId id="2147483722" r:id="rId7"/>
    <p:sldMasterId id="2147483734" r:id="rId8"/>
    <p:sldMasterId id="2147483746" r:id="rId9"/>
  </p:sldMasterIdLst>
  <p:notesMasterIdLst>
    <p:notesMasterId r:id="rId40"/>
  </p:notesMasterIdLst>
  <p:sldIdLst>
    <p:sldId id="282" r:id="rId10"/>
    <p:sldId id="283" r:id="rId11"/>
    <p:sldId id="284" r:id="rId12"/>
    <p:sldId id="313" r:id="rId13"/>
    <p:sldId id="312" r:id="rId14"/>
    <p:sldId id="286" r:id="rId15"/>
    <p:sldId id="287" r:id="rId16"/>
    <p:sldId id="290" r:id="rId17"/>
    <p:sldId id="299" r:id="rId18"/>
    <p:sldId id="300" r:id="rId19"/>
    <p:sldId id="301" r:id="rId20"/>
    <p:sldId id="302" r:id="rId21"/>
    <p:sldId id="262" r:id="rId22"/>
    <p:sldId id="303" r:id="rId23"/>
    <p:sldId id="304" r:id="rId24"/>
    <p:sldId id="305" r:id="rId25"/>
    <p:sldId id="264" r:id="rId26"/>
    <p:sldId id="267" r:id="rId27"/>
    <p:sldId id="268" r:id="rId28"/>
    <p:sldId id="306" r:id="rId29"/>
    <p:sldId id="308" r:id="rId30"/>
    <p:sldId id="307" r:id="rId31"/>
    <p:sldId id="310" r:id="rId32"/>
    <p:sldId id="309" r:id="rId33"/>
    <p:sldId id="274" r:id="rId34"/>
    <p:sldId id="314" r:id="rId35"/>
    <p:sldId id="279" r:id="rId36"/>
    <p:sldId id="275" r:id="rId37"/>
    <p:sldId id="276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>
        <p:scale>
          <a:sx n="70" d="100"/>
          <a:sy n="70" d="100"/>
        </p:scale>
        <p:origin x="-57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D51AC-1099-4A52-B92C-266DF283AE9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5180B0-63E5-4127-9ADE-B06320309BCE}">
      <dgm:prSet phldrT="[Text]"/>
      <dgm:spPr/>
      <dgm:t>
        <a:bodyPr/>
        <a:lstStyle/>
        <a:p>
          <a:r>
            <a:rPr lang="en-US" dirty="0" err="1" smtClean="0"/>
            <a:t>Xuất</a:t>
          </a:r>
          <a:r>
            <a:rPr lang="en-US" dirty="0" smtClean="0"/>
            <a:t> </a:t>
          </a:r>
          <a:r>
            <a:rPr lang="en-US" dirty="0" err="1" smtClean="0"/>
            <a:t>xứ</a:t>
          </a:r>
          <a:endParaRPr lang="en-US" dirty="0"/>
        </a:p>
      </dgm:t>
    </dgm:pt>
    <dgm:pt modelId="{9AB840D9-6DC3-4F3B-A8DD-A828853742DF}" type="parTrans" cxnId="{19C8F780-4F73-4421-BBC5-2CB48D23EA29}">
      <dgm:prSet/>
      <dgm:spPr/>
      <dgm:t>
        <a:bodyPr/>
        <a:lstStyle/>
        <a:p>
          <a:endParaRPr lang="en-US"/>
        </a:p>
      </dgm:t>
    </dgm:pt>
    <dgm:pt modelId="{C476BC5F-DA02-4840-9EC6-32FCA593E8F6}" type="sibTrans" cxnId="{19C8F780-4F73-4421-BBC5-2CB48D23EA29}">
      <dgm:prSet/>
      <dgm:spPr/>
      <dgm:t>
        <a:bodyPr/>
        <a:lstStyle/>
        <a:p>
          <a:endParaRPr lang="en-US"/>
        </a:p>
      </dgm:t>
    </dgm:pt>
    <dgm:pt modelId="{182E3A6C-9319-4E48-9FB6-0D0D6A1D2442}">
      <dgm:prSet phldrT="[Text]" phldr="1"/>
      <dgm:spPr/>
      <dgm:t>
        <a:bodyPr/>
        <a:lstStyle/>
        <a:p>
          <a:endParaRPr lang="en-US" dirty="0"/>
        </a:p>
      </dgm:t>
    </dgm:pt>
    <dgm:pt modelId="{F336C174-6F64-402E-945C-1BDFC21E722B}" type="parTrans" cxnId="{E509BEE9-8ADA-44EE-A09F-14D912157724}">
      <dgm:prSet/>
      <dgm:spPr/>
      <dgm:t>
        <a:bodyPr/>
        <a:lstStyle/>
        <a:p>
          <a:endParaRPr lang="en-US"/>
        </a:p>
      </dgm:t>
    </dgm:pt>
    <dgm:pt modelId="{1DAAD381-AC54-47A6-9E0F-696477AD63D9}" type="sibTrans" cxnId="{E509BEE9-8ADA-44EE-A09F-14D912157724}">
      <dgm:prSet/>
      <dgm:spPr/>
      <dgm:t>
        <a:bodyPr/>
        <a:lstStyle/>
        <a:p>
          <a:endParaRPr lang="en-US"/>
        </a:p>
      </dgm:t>
    </dgm:pt>
    <dgm:pt modelId="{4D71FE18-3B04-419D-8AE8-4C416440E18C}">
      <dgm:prSet phldrT="[Text]"/>
      <dgm:spPr/>
      <dgm:t>
        <a:bodyPr/>
        <a:lstStyle/>
        <a:p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loại</a:t>
          </a:r>
          <a:endParaRPr lang="en-US" dirty="0"/>
        </a:p>
      </dgm:t>
    </dgm:pt>
    <dgm:pt modelId="{7E8ECD00-2B3C-4339-A9B6-B1AF130144E6}" type="parTrans" cxnId="{9924BB0B-1F14-4301-B6C5-94211916CDD2}">
      <dgm:prSet/>
      <dgm:spPr/>
      <dgm:t>
        <a:bodyPr/>
        <a:lstStyle/>
        <a:p>
          <a:endParaRPr lang="en-US"/>
        </a:p>
      </dgm:t>
    </dgm:pt>
    <dgm:pt modelId="{C8E33B14-CE1C-432D-8E8D-DA8C885D7086}" type="sibTrans" cxnId="{9924BB0B-1F14-4301-B6C5-94211916CDD2}">
      <dgm:prSet/>
      <dgm:spPr/>
      <dgm:t>
        <a:bodyPr/>
        <a:lstStyle/>
        <a:p>
          <a:endParaRPr lang="en-US"/>
        </a:p>
      </dgm:t>
    </dgm:pt>
    <dgm:pt modelId="{376F3C23-D4B3-46D8-80A3-D42D3F072BE5}">
      <dgm:prSet phldrT="[Text]" phldr="1"/>
      <dgm:spPr/>
      <dgm:t>
        <a:bodyPr/>
        <a:lstStyle/>
        <a:p>
          <a:endParaRPr lang="en-US" dirty="0"/>
        </a:p>
      </dgm:t>
    </dgm:pt>
    <dgm:pt modelId="{FD30656A-D4CF-42D6-A75C-DE33CE8C5C8F}" type="parTrans" cxnId="{32C78EAA-7B9E-4F69-8E4F-8A753CC76B5C}">
      <dgm:prSet/>
      <dgm:spPr/>
      <dgm:t>
        <a:bodyPr/>
        <a:lstStyle/>
        <a:p>
          <a:endParaRPr lang="en-US"/>
        </a:p>
      </dgm:t>
    </dgm:pt>
    <dgm:pt modelId="{BBE0B8EE-61EC-468F-BC62-919A07C0DFC6}" type="sibTrans" cxnId="{32C78EAA-7B9E-4F69-8E4F-8A753CC76B5C}">
      <dgm:prSet/>
      <dgm:spPr/>
      <dgm:t>
        <a:bodyPr/>
        <a:lstStyle/>
        <a:p>
          <a:endParaRPr lang="en-US"/>
        </a:p>
      </dgm:t>
    </dgm:pt>
    <dgm:pt modelId="{BB944D4C-40ED-419B-BCAC-F55C7B91EC91}">
      <dgm:prSet phldrT="[Text]"/>
      <dgm:spPr/>
      <dgm:t>
        <a:bodyPr/>
        <a:lstStyle/>
        <a:p>
          <a:r>
            <a:rPr lang="en-US" dirty="0" smtClean="0"/>
            <a:t>PTBĐ</a:t>
          </a:r>
          <a:endParaRPr lang="en-US" dirty="0"/>
        </a:p>
      </dgm:t>
    </dgm:pt>
    <dgm:pt modelId="{7E65764C-7B0C-4635-8D0E-67B227D69594}" type="parTrans" cxnId="{889BA906-7AB0-4FD0-9BF7-88111EE69B31}">
      <dgm:prSet/>
      <dgm:spPr/>
      <dgm:t>
        <a:bodyPr/>
        <a:lstStyle/>
        <a:p>
          <a:endParaRPr lang="en-US"/>
        </a:p>
      </dgm:t>
    </dgm:pt>
    <dgm:pt modelId="{D00FCCCC-3C34-4B01-A45C-02F267D1BD48}" type="sibTrans" cxnId="{889BA906-7AB0-4FD0-9BF7-88111EE69B31}">
      <dgm:prSet/>
      <dgm:spPr/>
      <dgm:t>
        <a:bodyPr/>
        <a:lstStyle/>
        <a:p>
          <a:endParaRPr lang="en-US"/>
        </a:p>
      </dgm:t>
    </dgm:pt>
    <dgm:pt modelId="{831E7895-C8BE-4FC1-970A-BB6C119449CA}">
      <dgm:prSet phldrT="[Text]" phldr="1"/>
      <dgm:spPr/>
      <dgm:t>
        <a:bodyPr/>
        <a:lstStyle/>
        <a:p>
          <a:endParaRPr lang="en-US" dirty="0"/>
        </a:p>
      </dgm:t>
    </dgm:pt>
    <dgm:pt modelId="{401F30A8-316A-41F8-BC43-2969D701D509}" type="parTrans" cxnId="{ECD40321-1EA9-4D8C-B440-4FB1D366489E}">
      <dgm:prSet/>
      <dgm:spPr/>
      <dgm:t>
        <a:bodyPr/>
        <a:lstStyle/>
        <a:p>
          <a:endParaRPr lang="en-US"/>
        </a:p>
      </dgm:t>
    </dgm:pt>
    <dgm:pt modelId="{6BFD5841-AAD3-4012-A91B-1AB33EDAC36D}" type="sibTrans" cxnId="{ECD40321-1EA9-4D8C-B440-4FB1D366489E}">
      <dgm:prSet/>
      <dgm:spPr/>
      <dgm:t>
        <a:bodyPr/>
        <a:lstStyle/>
        <a:p>
          <a:endParaRPr lang="en-US"/>
        </a:p>
      </dgm:t>
    </dgm:pt>
    <dgm:pt modelId="{24F3268D-BD07-475A-A4A7-5B184D40EE86}">
      <dgm:prSet/>
      <dgm:spPr/>
      <dgm:t>
        <a:bodyPr/>
        <a:lstStyle/>
        <a:p>
          <a:r>
            <a:rPr lang="en-US" dirty="0" err="1" smtClean="0"/>
            <a:t>Bố</a:t>
          </a:r>
          <a:r>
            <a:rPr lang="en-US" dirty="0" smtClean="0"/>
            <a:t> </a:t>
          </a:r>
          <a:r>
            <a:rPr lang="en-US" dirty="0" err="1" smtClean="0"/>
            <a:t>cục</a:t>
          </a:r>
          <a:endParaRPr lang="en-US" dirty="0"/>
        </a:p>
      </dgm:t>
    </dgm:pt>
    <dgm:pt modelId="{246032C8-752E-4F3D-9335-6F76E8064F61}" type="parTrans" cxnId="{F87DBC7C-B232-4FD4-996B-4BFBEEFE278A}">
      <dgm:prSet/>
      <dgm:spPr/>
      <dgm:t>
        <a:bodyPr/>
        <a:lstStyle/>
        <a:p>
          <a:endParaRPr lang="en-US"/>
        </a:p>
      </dgm:t>
    </dgm:pt>
    <dgm:pt modelId="{BAF191C7-5FEA-429B-9E86-5346B46273F8}" type="sibTrans" cxnId="{F87DBC7C-B232-4FD4-996B-4BFBEEFE278A}">
      <dgm:prSet/>
      <dgm:spPr/>
      <dgm:t>
        <a:bodyPr/>
        <a:lstStyle/>
        <a:p>
          <a:endParaRPr lang="en-US"/>
        </a:p>
      </dgm:t>
    </dgm:pt>
    <dgm:pt modelId="{B19B9345-3C1C-4161-A361-82C1A93D6959}" type="pres">
      <dgm:prSet presAssocID="{0D8D51AC-1099-4A52-B92C-266DF283A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2EE72-77F5-4AE6-97AD-920B92F0BA11}" type="pres">
      <dgm:prSet presAssocID="{085180B0-63E5-4127-9ADE-B06320309BCE}" presName="composite" presStyleCnt="0"/>
      <dgm:spPr/>
    </dgm:pt>
    <dgm:pt modelId="{DCA8A9B4-702D-4F3B-8E6C-06E99A681BCA}" type="pres">
      <dgm:prSet presAssocID="{085180B0-63E5-4127-9ADE-B06320309B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62E6C-7652-4402-B685-470C8AFBB668}" type="pres">
      <dgm:prSet presAssocID="{085180B0-63E5-4127-9ADE-B06320309B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8588-D861-44D2-B3FA-4F4293640413}" type="pres">
      <dgm:prSet presAssocID="{C476BC5F-DA02-4840-9EC6-32FCA593E8F6}" presName="sp" presStyleCnt="0"/>
      <dgm:spPr/>
    </dgm:pt>
    <dgm:pt modelId="{9491E39E-C4BB-4466-831D-08A4D58F1F63}" type="pres">
      <dgm:prSet presAssocID="{4D71FE18-3B04-419D-8AE8-4C416440E18C}" presName="composite" presStyleCnt="0"/>
      <dgm:spPr/>
    </dgm:pt>
    <dgm:pt modelId="{04E758E2-F09E-4F89-B7D4-F65F9898F8A8}" type="pres">
      <dgm:prSet presAssocID="{4D71FE18-3B04-419D-8AE8-4C416440E1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A4D11-99C2-474C-9074-6F2C0B573729}" type="pres">
      <dgm:prSet presAssocID="{4D71FE18-3B04-419D-8AE8-4C416440E1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62C11-D531-4BBB-A485-B32C619B65EE}" type="pres">
      <dgm:prSet presAssocID="{C8E33B14-CE1C-432D-8E8D-DA8C885D7086}" presName="sp" presStyleCnt="0"/>
      <dgm:spPr/>
    </dgm:pt>
    <dgm:pt modelId="{CD003D8B-5504-4B46-880F-8F9E42E4500B}" type="pres">
      <dgm:prSet presAssocID="{BB944D4C-40ED-419B-BCAC-F55C7B91EC91}" presName="composite" presStyleCnt="0"/>
      <dgm:spPr/>
    </dgm:pt>
    <dgm:pt modelId="{6788F781-7C8F-4884-A6DE-2175BB7C9BC4}" type="pres">
      <dgm:prSet presAssocID="{BB944D4C-40ED-419B-BCAC-F55C7B91EC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9F2B6-91FC-4D12-B6EF-3A9DFB242B0D}" type="pres">
      <dgm:prSet presAssocID="{BB944D4C-40ED-419B-BCAC-F55C7B91EC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A2AAD-B1D1-4B1E-A2A5-A7BD2960BD47}" type="pres">
      <dgm:prSet presAssocID="{D00FCCCC-3C34-4B01-A45C-02F267D1BD48}" presName="sp" presStyleCnt="0"/>
      <dgm:spPr/>
    </dgm:pt>
    <dgm:pt modelId="{59A7DEDE-7C05-4341-8B3E-DF6E48C5DB17}" type="pres">
      <dgm:prSet presAssocID="{24F3268D-BD07-475A-A4A7-5B184D40EE86}" presName="composite" presStyleCnt="0"/>
      <dgm:spPr/>
    </dgm:pt>
    <dgm:pt modelId="{D1D3AA1C-A32F-4C65-B14E-F667AF69C70F}" type="pres">
      <dgm:prSet presAssocID="{24F3268D-BD07-475A-A4A7-5B184D40EE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50018-B25C-4FFA-AE42-1B3CF4A2CE21}" type="pres">
      <dgm:prSet presAssocID="{24F3268D-BD07-475A-A4A7-5B184D40EE8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5BD8EA5-BC2E-4D1A-8418-148308F13A38}" type="presOf" srcId="{182E3A6C-9319-4E48-9FB6-0D0D6A1D2442}" destId="{31262E6C-7652-4402-B685-470C8AFBB668}" srcOrd="0" destOrd="0" presId="urn:microsoft.com/office/officeart/2005/8/layout/chevron2"/>
    <dgm:cxn modelId="{3987ED07-02D9-4214-AF55-A0990FF5AADD}" type="presOf" srcId="{4D71FE18-3B04-419D-8AE8-4C416440E18C}" destId="{04E758E2-F09E-4F89-B7D4-F65F9898F8A8}" srcOrd="0" destOrd="0" presId="urn:microsoft.com/office/officeart/2005/8/layout/chevron2"/>
    <dgm:cxn modelId="{6BAF16F7-B24A-42EC-991A-DC7041109844}" type="presOf" srcId="{831E7895-C8BE-4FC1-970A-BB6C119449CA}" destId="{FFD9F2B6-91FC-4D12-B6EF-3A9DFB242B0D}" srcOrd="0" destOrd="0" presId="urn:microsoft.com/office/officeart/2005/8/layout/chevron2"/>
    <dgm:cxn modelId="{3F89D864-8A66-4021-A050-BD2DC5D0A80D}" type="presOf" srcId="{085180B0-63E5-4127-9ADE-B06320309BCE}" destId="{DCA8A9B4-702D-4F3B-8E6C-06E99A681BCA}" srcOrd="0" destOrd="0" presId="urn:microsoft.com/office/officeart/2005/8/layout/chevron2"/>
    <dgm:cxn modelId="{889BA906-7AB0-4FD0-9BF7-88111EE69B31}" srcId="{0D8D51AC-1099-4A52-B92C-266DF283AE98}" destId="{BB944D4C-40ED-419B-BCAC-F55C7B91EC91}" srcOrd="2" destOrd="0" parTransId="{7E65764C-7B0C-4635-8D0E-67B227D69594}" sibTransId="{D00FCCCC-3C34-4B01-A45C-02F267D1BD48}"/>
    <dgm:cxn modelId="{ECD40321-1EA9-4D8C-B440-4FB1D366489E}" srcId="{BB944D4C-40ED-419B-BCAC-F55C7B91EC91}" destId="{831E7895-C8BE-4FC1-970A-BB6C119449CA}" srcOrd="0" destOrd="0" parTransId="{401F30A8-316A-41F8-BC43-2969D701D509}" sibTransId="{6BFD5841-AAD3-4012-A91B-1AB33EDAC36D}"/>
    <dgm:cxn modelId="{9924BB0B-1F14-4301-B6C5-94211916CDD2}" srcId="{0D8D51AC-1099-4A52-B92C-266DF283AE98}" destId="{4D71FE18-3B04-419D-8AE8-4C416440E18C}" srcOrd="1" destOrd="0" parTransId="{7E8ECD00-2B3C-4339-A9B6-B1AF130144E6}" sibTransId="{C8E33B14-CE1C-432D-8E8D-DA8C885D7086}"/>
    <dgm:cxn modelId="{19C8F780-4F73-4421-BBC5-2CB48D23EA29}" srcId="{0D8D51AC-1099-4A52-B92C-266DF283AE98}" destId="{085180B0-63E5-4127-9ADE-B06320309BCE}" srcOrd="0" destOrd="0" parTransId="{9AB840D9-6DC3-4F3B-A8DD-A828853742DF}" sibTransId="{C476BC5F-DA02-4840-9EC6-32FCA593E8F6}"/>
    <dgm:cxn modelId="{BA7219C9-FD06-4103-A2B4-5CADD6122418}" type="presOf" srcId="{24F3268D-BD07-475A-A4A7-5B184D40EE86}" destId="{D1D3AA1C-A32F-4C65-B14E-F667AF69C70F}" srcOrd="0" destOrd="0" presId="urn:microsoft.com/office/officeart/2005/8/layout/chevron2"/>
    <dgm:cxn modelId="{BD095EE1-D188-47F7-BE77-242CF487AEA1}" type="presOf" srcId="{BB944D4C-40ED-419B-BCAC-F55C7B91EC91}" destId="{6788F781-7C8F-4884-A6DE-2175BB7C9BC4}" srcOrd="0" destOrd="0" presId="urn:microsoft.com/office/officeart/2005/8/layout/chevron2"/>
    <dgm:cxn modelId="{32C78EAA-7B9E-4F69-8E4F-8A753CC76B5C}" srcId="{4D71FE18-3B04-419D-8AE8-4C416440E18C}" destId="{376F3C23-D4B3-46D8-80A3-D42D3F072BE5}" srcOrd="0" destOrd="0" parTransId="{FD30656A-D4CF-42D6-A75C-DE33CE8C5C8F}" sibTransId="{BBE0B8EE-61EC-468F-BC62-919A07C0DFC6}"/>
    <dgm:cxn modelId="{F87DBC7C-B232-4FD4-996B-4BFBEEFE278A}" srcId="{0D8D51AC-1099-4A52-B92C-266DF283AE98}" destId="{24F3268D-BD07-475A-A4A7-5B184D40EE86}" srcOrd="3" destOrd="0" parTransId="{246032C8-752E-4F3D-9335-6F76E8064F61}" sibTransId="{BAF191C7-5FEA-429B-9E86-5346B46273F8}"/>
    <dgm:cxn modelId="{E509BEE9-8ADA-44EE-A09F-14D912157724}" srcId="{085180B0-63E5-4127-9ADE-B06320309BCE}" destId="{182E3A6C-9319-4E48-9FB6-0D0D6A1D2442}" srcOrd="0" destOrd="0" parTransId="{F336C174-6F64-402E-945C-1BDFC21E722B}" sibTransId="{1DAAD381-AC54-47A6-9E0F-696477AD63D9}"/>
    <dgm:cxn modelId="{2B819F63-5BA4-4DC4-AB66-994C271E7C74}" type="presOf" srcId="{376F3C23-D4B3-46D8-80A3-D42D3F072BE5}" destId="{BD7A4D11-99C2-474C-9074-6F2C0B573729}" srcOrd="0" destOrd="0" presId="urn:microsoft.com/office/officeart/2005/8/layout/chevron2"/>
    <dgm:cxn modelId="{06B39EF8-F7A8-4A23-8FCF-55EBF282810F}" type="presOf" srcId="{0D8D51AC-1099-4A52-B92C-266DF283AE98}" destId="{B19B9345-3C1C-4161-A361-82C1A93D6959}" srcOrd="0" destOrd="0" presId="urn:microsoft.com/office/officeart/2005/8/layout/chevron2"/>
    <dgm:cxn modelId="{447C790C-8EA5-4C86-8018-B66E40C9414A}" type="presParOf" srcId="{B19B9345-3C1C-4161-A361-82C1A93D6959}" destId="{B372EE72-77F5-4AE6-97AD-920B92F0BA11}" srcOrd="0" destOrd="0" presId="urn:microsoft.com/office/officeart/2005/8/layout/chevron2"/>
    <dgm:cxn modelId="{8277B226-13ED-4D34-88CA-F246507C66E7}" type="presParOf" srcId="{B372EE72-77F5-4AE6-97AD-920B92F0BA11}" destId="{DCA8A9B4-702D-4F3B-8E6C-06E99A681BCA}" srcOrd="0" destOrd="0" presId="urn:microsoft.com/office/officeart/2005/8/layout/chevron2"/>
    <dgm:cxn modelId="{A46D962D-12B7-45E6-AE3D-AB895D95A25D}" type="presParOf" srcId="{B372EE72-77F5-4AE6-97AD-920B92F0BA11}" destId="{31262E6C-7652-4402-B685-470C8AFBB668}" srcOrd="1" destOrd="0" presId="urn:microsoft.com/office/officeart/2005/8/layout/chevron2"/>
    <dgm:cxn modelId="{A7E14605-3DC3-4151-9B27-E70EB5AD1869}" type="presParOf" srcId="{B19B9345-3C1C-4161-A361-82C1A93D6959}" destId="{BBD18588-D861-44D2-B3FA-4F4293640413}" srcOrd="1" destOrd="0" presId="urn:microsoft.com/office/officeart/2005/8/layout/chevron2"/>
    <dgm:cxn modelId="{BD31FBA7-9B56-488E-905A-37FCA6CFEC2C}" type="presParOf" srcId="{B19B9345-3C1C-4161-A361-82C1A93D6959}" destId="{9491E39E-C4BB-4466-831D-08A4D58F1F63}" srcOrd="2" destOrd="0" presId="urn:microsoft.com/office/officeart/2005/8/layout/chevron2"/>
    <dgm:cxn modelId="{443D6B95-A183-4ADF-B014-425ECD6D020A}" type="presParOf" srcId="{9491E39E-C4BB-4466-831D-08A4D58F1F63}" destId="{04E758E2-F09E-4F89-B7D4-F65F9898F8A8}" srcOrd="0" destOrd="0" presId="urn:microsoft.com/office/officeart/2005/8/layout/chevron2"/>
    <dgm:cxn modelId="{005BBC5C-E916-4D73-BAC8-40B35B2ECCFC}" type="presParOf" srcId="{9491E39E-C4BB-4466-831D-08A4D58F1F63}" destId="{BD7A4D11-99C2-474C-9074-6F2C0B573729}" srcOrd="1" destOrd="0" presId="urn:microsoft.com/office/officeart/2005/8/layout/chevron2"/>
    <dgm:cxn modelId="{72C925F9-EAFC-41DB-B5CD-06BAE9A6C874}" type="presParOf" srcId="{B19B9345-3C1C-4161-A361-82C1A93D6959}" destId="{AC262C11-D531-4BBB-A485-B32C619B65EE}" srcOrd="3" destOrd="0" presId="urn:microsoft.com/office/officeart/2005/8/layout/chevron2"/>
    <dgm:cxn modelId="{79FFFC7B-4E05-4E8C-AAF8-7BF2F8EB3F46}" type="presParOf" srcId="{B19B9345-3C1C-4161-A361-82C1A93D6959}" destId="{CD003D8B-5504-4B46-880F-8F9E42E4500B}" srcOrd="4" destOrd="0" presId="urn:microsoft.com/office/officeart/2005/8/layout/chevron2"/>
    <dgm:cxn modelId="{DADECE85-8C81-4447-A5B1-38453BBF368F}" type="presParOf" srcId="{CD003D8B-5504-4B46-880F-8F9E42E4500B}" destId="{6788F781-7C8F-4884-A6DE-2175BB7C9BC4}" srcOrd="0" destOrd="0" presId="urn:microsoft.com/office/officeart/2005/8/layout/chevron2"/>
    <dgm:cxn modelId="{37560D09-D3C3-4FAA-9A71-133EA05F8652}" type="presParOf" srcId="{CD003D8B-5504-4B46-880F-8F9E42E4500B}" destId="{FFD9F2B6-91FC-4D12-B6EF-3A9DFB242B0D}" srcOrd="1" destOrd="0" presId="urn:microsoft.com/office/officeart/2005/8/layout/chevron2"/>
    <dgm:cxn modelId="{D3FCDB36-8242-4002-A257-E1A73D9C34A8}" type="presParOf" srcId="{B19B9345-3C1C-4161-A361-82C1A93D6959}" destId="{449A2AAD-B1D1-4B1E-A2A5-A7BD2960BD47}" srcOrd="5" destOrd="0" presId="urn:microsoft.com/office/officeart/2005/8/layout/chevron2"/>
    <dgm:cxn modelId="{FD2D83BD-4FB6-4E39-8442-2FBC041ABC6F}" type="presParOf" srcId="{B19B9345-3C1C-4161-A361-82C1A93D6959}" destId="{59A7DEDE-7C05-4341-8B3E-DF6E48C5DB17}" srcOrd="6" destOrd="0" presId="urn:microsoft.com/office/officeart/2005/8/layout/chevron2"/>
    <dgm:cxn modelId="{70F7CC34-03F2-4289-A018-31C97895F334}" type="presParOf" srcId="{59A7DEDE-7C05-4341-8B3E-DF6E48C5DB17}" destId="{D1D3AA1C-A32F-4C65-B14E-F667AF69C70F}" srcOrd="0" destOrd="0" presId="urn:microsoft.com/office/officeart/2005/8/layout/chevron2"/>
    <dgm:cxn modelId="{A617CB46-8EA8-48E9-8B26-F19BB929E78E}" type="presParOf" srcId="{59A7DEDE-7C05-4341-8B3E-DF6E48C5DB17}" destId="{14750018-B25C-4FFA-AE42-1B3CF4A2CE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D51AC-1099-4A52-B92C-266DF283AE9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5180B0-63E5-4127-9ADE-B06320309BCE}">
      <dgm:prSet phldrT="[Text]"/>
      <dgm:spPr/>
      <dgm:t>
        <a:bodyPr/>
        <a:lstStyle/>
        <a:p>
          <a:r>
            <a:rPr lang="en-US" dirty="0" err="1" smtClean="0"/>
            <a:t>Xuất</a:t>
          </a:r>
          <a:r>
            <a:rPr lang="en-US" dirty="0" smtClean="0"/>
            <a:t> </a:t>
          </a:r>
          <a:r>
            <a:rPr lang="en-US" dirty="0" err="1" smtClean="0"/>
            <a:t>xứ</a:t>
          </a:r>
          <a:endParaRPr lang="en-US" dirty="0"/>
        </a:p>
      </dgm:t>
    </dgm:pt>
    <dgm:pt modelId="{9AB840D9-6DC3-4F3B-A8DD-A828853742DF}" type="parTrans" cxnId="{19C8F780-4F73-4421-BBC5-2CB48D23EA29}">
      <dgm:prSet/>
      <dgm:spPr/>
      <dgm:t>
        <a:bodyPr/>
        <a:lstStyle/>
        <a:p>
          <a:endParaRPr lang="en-US"/>
        </a:p>
      </dgm:t>
    </dgm:pt>
    <dgm:pt modelId="{C476BC5F-DA02-4840-9EC6-32FCA593E8F6}" type="sibTrans" cxnId="{19C8F780-4F73-4421-BBC5-2CB48D23EA29}">
      <dgm:prSet/>
      <dgm:spPr/>
      <dgm:t>
        <a:bodyPr/>
        <a:lstStyle/>
        <a:p>
          <a:endParaRPr lang="en-US"/>
        </a:p>
      </dgm:t>
    </dgm:pt>
    <dgm:pt modelId="{182E3A6C-9319-4E48-9FB6-0D0D6A1D2442}">
      <dgm:prSet phldrT="[Text]" custT="1"/>
      <dgm:spPr/>
      <dgm:t>
        <a:bodyPr/>
        <a:lstStyle/>
        <a:p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In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lần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đầu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tiên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trên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tạp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chí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Nam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Phong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số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18 – 1918.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Sau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được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in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lại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trong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tuyển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tập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“</a:t>
          </a:r>
          <a:r>
            <a:rPr lang="en-US" sz="2200" b="0" i="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Truyện</a:t>
          </a:r>
          <a:r>
            <a:rPr lang="en-US" sz="2200" b="0" i="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ngắn</a:t>
          </a:r>
          <a:r>
            <a:rPr lang="en-US" sz="2200" b="0" i="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 Nam </a:t>
          </a:r>
          <a:r>
            <a:rPr lang="en-US" sz="2200" b="0" i="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phong</a:t>
          </a:r>
          <a:r>
            <a:rPr lang="en-US" sz="2200" b="0" i="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”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), NXB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Khoa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học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xã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hội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Hà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Nội</a:t>
          </a:r>
          <a:r>
            <a:rPr lang="en-US" sz="2200" b="0" i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1989.</a:t>
          </a:r>
          <a:endParaRPr lang="en-US" sz="2200" b="0" i="0" dirty="0">
            <a:latin typeface="+mj-lt"/>
          </a:endParaRPr>
        </a:p>
      </dgm:t>
    </dgm:pt>
    <dgm:pt modelId="{F336C174-6F64-402E-945C-1BDFC21E722B}" type="parTrans" cxnId="{E509BEE9-8ADA-44EE-A09F-14D912157724}">
      <dgm:prSet/>
      <dgm:spPr/>
      <dgm:t>
        <a:bodyPr/>
        <a:lstStyle/>
        <a:p>
          <a:endParaRPr lang="en-US"/>
        </a:p>
      </dgm:t>
    </dgm:pt>
    <dgm:pt modelId="{1DAAD381-AC54-47A6-9E0F-696477AD63D9}" type="sibTrans" cxnId="{E509BEE9-8ADA-44EE-A09F-14D912157724}">
      <dgm:prSet/>
      <dgm:spPr/>
      <dgm:t>
        <a:bodyPr/>
        <a:lstStyle/>
        <a:p>
          <a:endParaRPr lang="en-US"/>
        </a:p>
      </dgm:t>
    </dgm:pt>
    <dgm:pt modelId="{4D71FE18-3B04-419D-8AE8-4C416440E18C}">
      <dgm:prSet phldrT="[Text]"/>
      <dgm:spPr/>
      <dgm:t>
        <a:bodyPr/>
        <a:lstStyle/>
        <a:p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loại</a:t>
          </a:r>
          <a:endParaRPr lang="en-US" dirty="0"/>
        </a:p>
      </dgm:t>
    </dgm:pt>
    <dgm:pt modelId="{7E8ECD00-2B3C-4339-A9B6-B1AF130144E6}" type="parTrans" cxnId="{9924BB0B-1F14-4301-B6C5-94211916CDD2}">
      <dgm:prSet/>
      <dgm:spPr/>
      <dgm:t>
        <a:bodyPr/>
        <a:lstStyle/>
        <a:p>
          <a:endParaRPr lang="en-US"/>
        </a:p>
      </dgm:t>
    </dgm:pt>
    <dgm:pt modelId="{C8E33B14-CE1C-432D-8E8D-DA8C885D7086}" type="sibTrans" cxnId="{9924BB0B-1F14-4301-B6C5-94211916CDD2}">
      <dgm:prSet/>
      <dgm:spPr/>
      <dgm:t>
        <a:bodyPr/>
        <a:lstStyle/>
        <a:p>
          <a:endParaRPr lang="en-US"/>
        </a:p>
      </dgm:t>
    </dgm:pt>
    <dgm:pt modelId="{376F3C23-D4B3-46D8-80A3-D42D3F072BE5}">
      <dgm:prSet phldrT="[Text]" custT="1"/>
      <dgm:spPr/>
      <dgm:t>
        <a:bodyPr/>
        <a:lstStyle/>
        <a:p>
          <a:r>
            <a:rPr lang="en-US" sz="2800" dirty="0" err="1" smtClean="0"/>
            <a:t>Truyện</a:t>
          </a:r>
          <a:r>
            <a:rPr lang="en-US" sz="2800" dirty="0" smtClean="0"/>
            <a:t> </a:t>
          </a:r>
          <a:r>
            <a:rPr lang="en-US" sz="2800" dirty="0" err="1" smtClean="0"/>
            <a:t>ngắn</a:t>
          </a:r>
          <a:endParaRPr lang="en-US" sz="2800" dirty="0"/>
        </a:p>
      </dgm:t>
    </dgm:pt>
    <dgm:pt modelId="{FD30656A-D4CF-42D6-A75C-DE33CE8C5C8F}" type="parTrans" cxnId="{32C78EAA-7B9E-4F69-8E4F-8A753CC76B5C}">
      <dgm:prSet/>
      <dgm:spPr/>
      <dgm:t>
        <a:bodyPr/>
        <a:lstStyle/>
        <a:p>
          <a:endParaRPr lang="en-US"/>
        </a:p>
      </dgm:t>
    </dgm:pt>
    <dgm:pt modelId="{BBE0B8EE-61EC-468F-BC62-919A07C0DFC6}" type="sibTrans" cxnId="{32C78EAA-7B9E-4F69-8E4F-8A753CC76B5C}">
      <dgm:prSet/>
      <dgm:spPr/>
      <dgm:t>
        <a:bodyPr/>
        <a:lstStyle/>
        <a:p>
          <a:endParaRPr lang="en-US"/>
        </a:p>
      </dgm:t>
    </dgm:pt>
    <dgm:pt modelId="{BB944D4C-40ED-419B-BCAC-F55C7B91EC91}">
      <dgm:prSet phldrT="[Text]"/>
      <dgm:spPr/>
      <dgm:t>
        <a:bodyPr/>
        <a:lstStyle/>
        <a:p>
          <a:r>
            <a:rPr lang="en-US" dirty="0" smtClean="0"/>
            <a:t>PTBĐ</a:t>
          </a:r>
          <a:endParaRPr lang="en-US" dirty="0"/>
        </a:p>
      </dgm:t>
    </dgm:pt>
    <dgm:pt modelId="{7E65764C-7B0C-4635-8D0E-67B227D69594}" type="parTrans" cxnId="{889BA906-7AB0-4FD0-9BF7-88111EE69B31}">
      <dgm:prSet/>
      <dgm:spPr/>
      <dgm:t>
        <a:bodyPr/>
        <a:lstStyle/>
        <a:p>
          <a:endParaRPr lang="en-US"/>
        </a:p>
      </dgm:t>
    </dgm:pt>
    <dgm:pt modelId="{D00FCCCC-3C34-4B01-A45C-02F267D1BD48}" type="sibTrans" cxnId="{889BA906-7AB0-4FD0-9BF7-88111EE69B31}">
      <dgm:prSet/>
      <dgm:spPr/>
      <dgm:t>
        <a:bodyPr/>
        <a:lstStyle/>
        <a:p>
          <a:endParaRPr lang="en-US"/>
        </a:p>
      </dgm:t>
    </dgm:pt>
    <dgm:pt modelId="{831E7895-C8BE-4FC1-970A-BB6C119449CA}">
      <dgm:prSet phldrT="[Text]" custT="1"/>
      <dgm:spPr/>
      <dgm:t>
        <a:bodyPr/>
        <a:lstStyle/>
        <a:p>
          <a:r>
            <a:rPr lang="en-US" sz="2800" dirty="0" err="1" smtClean="0"/>
            <a:t>Tự</a:t>
          </a:r>
          <a:r>
            <a:rPr lang="en-US" sz="2800" dirty="0" smtClean="0"/>
            <a:t> </a:t>
          </a:r>
          <a:r>
            <a:rPr lang="en-US" sz="2800" dirty="0" err="1" smtClean="0"/>
            <a:t>sự</a:t>
          </a:r>
          <a:r>
            <a:rPr lang="en-US" sz="2800" dirty="0" smtClean="0"/>
            <a:t>*, </a:t>
          </a:r>
          <a:r>
            <a:rPr lang="en-US" sz="2800" dirty="0" err="1" smtClean="0"/>
            <a:t>miêu</a:t>
          </a:r>
          <a:r>
            <a:rPr lang="en-US" sz="2800" dirty="0" smtClean="0"/>
            <a:t> </a:t>
          </a:r>
          <a:r>
            <a:rPr lang="en-US" sz="2800" dirty="0" err="1" smtClean="0"/>
            <a:t>tả</a:t>
          </a:r>
          <a:r>
            <a:rPr lang="en-US" sz="2800" dirty="0" smtClean="0"/>
            <a:t>, </a:t>
          </a:r>
          <a:r>
            <a:rPr lang="en-US" sz="2800" dirty="0" err="1" smtClean="0"/>
            <a:t>biểu</a:t>
          </a:r>
          <a:r>
            <a:rPr lang="en-US" sz="2800" dirty="0" smtClean="0"/>
            <a:t> </a:t>
          </a:r>
          <a:r>
            <a:rPr lang="en-US" sz="2800" dirty="0" err="1" smtClean="0"/>
            <a:t>cảm</a:t>
          </a:r>
          <a:r>
            <a:rPr lang="en-US" sz="2800" dirty="0" smtClean="0"/>
            <a:t>.</a:t>
          </a:r>
          <a:endParaRPr lang="en-US" sz="2800" dirty="0"/>
        </a:p>
      </dgm:t>
    </dgm:pt>
    <dgm:pt modelId="{401F30A8-316A-41F8-BC43-2969D701D509}" type="parTrans" cxnId="{ECD40321-1EA9-4D8C-B440-4FB1D366489E}">
      <dgm:prSet/>
      <dgm:spPr/>
      <dgm:t>
        <a:bodyPr/>
        <a:lstStyle/>
        <a:p>
          <a:endParaRPr lang="en-US"/>
        </a:p>
      </dgm:t>
    </dgm:pt>
    <dgm:pt modelId="{6BFD5841-AAD3-4012-A91B-1AB33EDAC36D}" type="sibTrans" cxnId="{ECD40321-1EA9-4D8C-B440-4FB1D366489E}">
      <dgm:prSet/>
      <dgm:spPr/>
      <dgm:t>
        <a:bodyPr/>
        <a:lstStyle/>
        <a:p>
          <a:endParaRPr lang="en-US"/>
        </a:p>
      </dgm:t>
    </dgm:pt>
    <dgm:pt modelId="{24F3268D-BD07-475A-A4A7-5B184D40EE86}">
      <dgm:prSet/>
      <dgm:spPr/>
      <dgm:t>
        <a:bodyPr/>
        <a:lstStyle/>
        <a:p>
          <a:r>
            <a:rPr lang="en-US" dirty="0" err="1" smtClean="0"/>
            <a:t>Bố</a:t>
          </a:r>
          <a:r>
            <a:rPr lang="en-US" dirty="0" smtClean="0"/>
            <a:t> </a:t>
          </a:r>
          <a:r>
            <a:rPr lang="en-US" dirty="0" err="1" smtClean="0"/>
            <a:t>cục</a:t>
          </a:r>
          <a:endParaRPr lang="en-US" dirty="0"/>
        </a:p>
      </dgm:t>
    </dgm:pt>
    <dgm:pt modelId="{246032C8-752E-4F3D-9335-6F76E8064F61}" type="parTrans" cxnId="{F87DBC7C-B232-4FD4-996B-4BFBEEFE278A}">
      <dgm:prSet/>
      <dgm:spPr/>
      <dgm:t>
        <a:bodyPr/>
        <a:lstStyle/>
        <a:p>
          <a:endParaRPr lang="en-US"/>
        </a:p>
      </dgm:t>
    </dgm:pt>
    <dgm:pt modelId="{BAF191C7-5FEA-429B-9E86-5346B46273F8}" type="sibTrans" cxnId="{F87DBC7C-B232-4FD4-996B-4BFBEEFE278A}">
      <dgm:prSet/>
      <dgm:spPr/>
      <dgm:t>
        <a:bodyPr/>
        <a:lstStyle/>
        <a:p>
          <a:endParaRPr lang="en-US"/>
        </a:p>
      </dgm:t>
    </dgm:pt>
    <dgm:pt modelId="{531439BF-7039-4282-9099-176205D1468F}">
      <dgm:prSet/>
      <dgm:spPr/>
      <dgm:t>
        <a:bodyPr/>
        <a:lstStyle/>
        <a:p>
          <a:endParaRPr lang="en-US" sz="1400" dirty="0"/>
        </a:p>
      </dgm:t>
    </dgm:pt>
    <dgm:pt modelId="{0921D7CE-7C57-4536-8057-4C64D97CDDC3}" type="parTrans" cxnId="{73D870AB-AC86-484D-A818-29425A136633}">
      <dgm:prSet/>
      <dgm:spPr/>
      <dgm:t>
        <a:bodyPr/>
        <a:lstStyle/>
        <a:p>
          <a:endParaRPr lang="en-US"/>
        </a:p>
      </dgm:t>
    </dgm:pt>
    <dgm:pt modelId="{BB3FF9D2-EBBB-4574-BAD2-81EE94175831}" type="sibTrans" cxnId="{73D870AB-AC86-484D-A818-29425A136633}">
      <dgm:prSet/>
      <dgm:spPr/>
      <dgm:t>
        <a:bodyPr/>
        <a:lstStyle/>
        <a:p>
          <a:endParaRPr lang="en-US"/>
        </a:p>
      </dgm:t>
    </dgm:pt>
    <dgm:pt modelId="{8800D9C1-3695-4786-B2C0-4FB7D7CDE93C}">
      <dgm:prSet custT="1"/>
      <dgm:spPr/>
      <dgm:t>
        <a:bodyPr/>
        <a:lstStyle/>
        <a:p>
          <a:r>
            <a:rPr lang="vi-VN" altLang="en-US" sz="1600" b="1" i="1" dirty="0" smtClean="0">
              <a:solidFill>
                <a:srgbClr val="FF0000"/>
              </a:solidFill>
            </a:rPr>
            <a:t>+ </a:t>
          </a:r>
          <a:r>
            <a:rPr lang="vi-VN" altLang="en-US" sz="1600" b="1" dirty="0" smtClean="0">
              <a:solidFill>
                <a:srgbClr val="FF0000"/>
              </a:solidFill>
            </a:rPr>
            <a:t>Đoạn 1 :</a:t>
          </a:r>
          <a:r>
            <a:rPr lang="vi-VN" altLang="en-US" sz="1600" b="1" i="1" dirty="0" smtClean="0">
              <a:solidFill>
                <a:srgbClr val="FF0000"/>
              </a:solidFill>
            </a:rPr>
            <a:t> </a:t>
          </a:r>
          <a:r>
            <a:rPr lang="vi-VN" altLang="en-US" sz="1600" dirty="0" smtClean="0">
              <a:solidFill>
                <a:prstClr val="black"/>
              </a:solidFill>
            </a:rPr>
            <a:t>Đầu </a:t>
          </a:r>
          <a:r>
            <a:rPr lang="en-US" altLang="en-US" sz="1600" dirty="0" smtClean="0">
              <a:solidFill>
                <a:prstClr val="black"/>
              </a:solidFill>
            </a:rPr>
            <a:t>…</a:t>
          </a:r>
          <a:r>
            <a:rPr lang="vi-VN" altLang="en-US" sz="1600" dirty="0" smtClean="0">
              <a:solidFill>
                <a:prstClr val="black"/>
              </a:solidFill>
            </a:rPr>
            <a:t>  khúc đê này hỏng mất</a:t>
          </a:r>
          <a:r>
            <a:rPr lang="en-US" altLang="en-US" sz="1600" dirty="0" smtClean="0">
              <a:solidFill>
                <a:prstClr val="black"/>
              </a:solidFill>
            </a:rPr>
            <a:t> </a:t>
          </a:r>
          <a:r>
            <a:rPr lang="en-US" altLang="en-US" sz="16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vi-VN" altLang="en-US" sz="1600" b="1" dirty="0" smtClean="0">
              <a:solidFill>
                <a:srgbClr val="0070C0"/>
              </a:solidFill>
            </a:rPr>
            <a:t>Nguy cơ vỡ đê và sự chống đỡ của người dân.</a:t>
          </a:r>
          <a:endParaRPr lang="en-US" altLang="en-US" sz="1600" b="1" dirty="0">
            <a:solidFill>
              <a:srgbClr val="0070C0"/>
            </a:solidFill>
          </a:endParaRPr>
        </a:p>
      </dgm:t>
    </dgm:pt>
    <dgm:pt modelId="{24370529-F445-4FE3-A1B5-28219B0C2334}" type="parTrans" cxnId="{DFF89A6D-860A-44A7-998D-01B319F0373D}">
      <dgm:prSet/>
      <dgm:spPr/>
      <dgm:t>
        <a:bodyPr/>
        <a:lstStyle/>
        <a:p>
          <a:endParaRPr lang="en-US"/>
        </a:p>
      </dgm:t>
    </dgm:pt>
    <dgm:pt modelId="{91C7771F-65C7-4B8A-898B-80B83D9C3E1F}" type="sibTrans" cxnId="{DFF89A6D-860A-44A7-998D-01B319F0373D}">
      <dgm:prSet/>
      <dgm:spPr/>
      <dgm:t>
        <a:bodyPr/>
        <a:lstStyle/>
        <a:p>
          <a:endParaRPr lang="en-US"/>
        </a:p>
      </dgm:t>
    </dgm:pt>
    <dgm:pt modelId="{93B21DBF-DCCF-4C13-AB75-AA61DA5AE85A}">
      <dgm:prSet custT="1"/>
      <dgm:spPr/>
      <dgm:t>
        <a:bodyPr/>
        <a:lstStyle/>
        <a:p>
          <a:r>
            <a:rPr lang="vi-VN" altLang="en-US" sz="1600" b="1" i="1" dirty="0" smtClean="0">
              <a:solidFill>
                <a:srgbClr val="FF0000"/>
              </a:solidFill>
            </a:rPr>
            <a:t>+ </a:t>
          </a:r>
          <a:r>
            <a:rPr lang="vi-VN" altLang="en-US" sz="1600" b="1" dirty="0" smtClean="0">
              <a:solidFill>
                <a:srgbClr val="FF0000"/>
              </a:solidFill>
            </a:rPr>
            <a:t>Đoạn 2 : </a:t>
          </a:r>
          <a:r>
            <a:rPr lang="vi-VN" altLang="en-US" sz="1600" dirty="0" smtClean="0">
              <a:solidFill>
                <a:prstClr val="black"/>
              </a:solidFill>
            </a:rPr>
            <a:t>Ấy, lũ con dân … Điếu, mày!</a:t>
          </a:r>
          <a:r>
            <a:rPr lang="en-US" altLang="en-US" sz="1600" dirty="0" smtClean="0">
              <a:solidFill>
                <a:prstClr val="black"/>
              </a:solidFill>
            </a:rPr>
            <a:t> </a:t>
          </a:r>
          <a:r>
            <a:rPr lang="en-US" altLang="en-US" sz="16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vi-VN" altLang="en-US" sz="1600" b="1" dirty="0" smtClean="0">
              <a:solidFill>
                <a:srgbClr val="0070C0"/>
              </a:solidFill>
            </a:rPr>
            <a:t>Cảnh quan phủ cùng nha lại đánh tổ tôm.</a:t>
          </a:r>
          <a:endParaRPr lang="en-US" altLang="en-US" sz="1600" b="1" dirty="0">
            <a:solidFill>
              <a:srgbClr val="0070C0"/>
            </a:solidFill>
          </a:endParaRPr>
        </a:p>
      </dgm:t>
    </dgm:pt>
    <dgm:pt modelId="{F3D56AD2-EE8E-4C86-9BFC-6A072A1BBA1B}" type="parTrans" cxnId="{18BC4602-8541-4B22-99F0-2D8D7703BBDA}">
      <dgm:prSet/>
      <dgm:spPr/>
      <dgm:t>
        <a:bodyPr/>
        <a:lstStyle/>
        <a:p>
          <a:endParaRPr lang="en-US"/>
        </a:p>
      </dgm:t>
    </dgm:pt>
    <dgm:pt modelId="{D3EBBDE3-1C97-4CAF-B879-11CBB85ABD32}" type="sibTrans" cxnId="{18BC4602-8541-4B22-99F0-2D8D7703BBDA}">
      <dgm:prSet/>
      <dgm:spPr/>
      <dgm:t>
        <a:bodyPr/>
        <a:lstStyle/>
        <a:p>
          <a:endParaRPr lang="en-US"/>
        </a:p>
      </dgm:t>
    </dgm:pt>
    <dgm:pt modelId="{E664F765-C4B6-4740-8935-A07A367D6F59}">
      <dgm:prSet custT="1"/>
      <dgm:spPr/>
      <dgm:t>
        <a:bodyPr/>
        <a:lstStyle/>
        <a:p>
          <a:r>
            <a:rPr lang="vi-VN" altLang="en-US" sz="1600" b="1" i="1" dirty="0" smtClean="0">
              <a:solidFill>
                <a:srgbClr val="FF0000"/>
              </a:solidFill>
            </a:rPr>
            <a:t>+ </a:t>
          </a:r>
          <a:r>
            <a:rPr lang="vi-VN" altLang="en-US" sz="1600" b="1" dirty="0" smtClean="0">
              <a:solidFill>
                <a:srgbClr val="FF0000"/>
              </a:solidFill>
            </a:rPr>
            <a:t>Đoạn 3 : </a:t>
          </a:r>
          <a:r>
            <a:rPr lang="vi-VN" altLang="en-US" sz="1600" dirty="0" smtClean="0">
              <a:solidFill>
                <a:prstClr val="black"/>
              </a:solidFill>
            </a:rPr>
            <a:t>Phần còn lại </a:t>
          </a:r>
          <a:r>
            <a:rPr lang="en-US" altLang="en-US" sz="16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en-US" altLang="en-US" sz="1600" b="1" dirty="0" smtClean="0">
              <a:solidFill>
                <a:srgbClr val="0070C0"/>
              </a:solidFill>
              <a:sym typeface="Wingdings" panose="05000000000000000000" pitchFamily="2" charset="2"/>
            </a:rPr>
            <a:t>C</a:t>
          </a:r>
          <a:r>
            <a:rPr lang="vi-VN" altLang="en-US" sz="1600" b="1" dirty="0" smtClean="0">
              <a:solidFill>
                <a:srgbClr val="0070C0"/>
              </a:solidFill>
            </a:rPr>
            <a:t>ảnh đê vỡ, nhân dân lâm vào tình cảnh thảm sầu.</a:t>
          </a:r>
          <a:endParaRPr lang="en-US" altLang="en-US" sz="1600" b="1" dirty="0">
            <a:solidFill>
              <a:srgbClr val="0070C0"/>
            </a:solidFill>
          </a:endParaRPr>
        </a:p>
      </dgm:t>
    </dgm:pt>
    <dgm:pt modelId="{CA50C141-D37D-4025-91B3-AC3C07EB522D}" type="parTrans" cxnId="{A09F10F5-F45D-4F0B-97B4-A225E7704655}">
      <dgm:prSet/>
      <dgm:spPr/>
      <dgm:t>
        <a:bodyPr/>
        <a:lstStyle/>
        <a:p>
          <a:endParaRPr lang="en-US"/>
        </a:p>
      </dgm:t>
    </dgm:pt>
    <dgm:pt modelId="{7DB322A0-8068-49A1-B831-6882B54F60FF}" type="sibTrans" cxnId="{A09F10F5-F45D-4F0B-97B4-A225E7704655}">
      <dgm:prSet/>
      <dgm:spPr/>
      <dgm:t>
        <a:bodyPr/>
        <a:lstStyle/>
        <a:p>
          <a:endParaRPr lang="en-US"/>
        </a:p>
      </dgm:t>
    </dgm:pt>
    <dgm:pt modelId="{B19B9345-3C1C-4161-A361-82C1A93D6959}" type="pres">
      <dgm:prSet presAssocID="{0D8D51AC-1099-4A52-B92C-266DF283A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2EE72-77F5-4AE6-97AD-920B92F0BA11}" type="pres">
      <dgm:prSet presAssocID="{085180B0-63E5-4127-9ADE-B06320309BCE}" presName="composite" presStyleCnt="0"/>
      <dgm:spPr/>
    </dgm:pt>
    <dgm:pt modelId="{DCA8A9B4-702D-4F3B-8E6C-06E99A681BCA}" type="pres">
      <dgm:prSet presAssocID="{085180B0-63E5-4127-9ADE-B06320309B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62E6C-7652-4402-B685-470C8AFBB668}" type="pres">
      <dgm:prSet presAssocID="{085180B0-63E5-4127-9ADE-B06320309B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8588-D861-44D2-B3FA-4F4293640413}" type="pres">
      <dgm:prSet presAssocID="{C476BC5F-DA02-4840-9EC6-32FCA593E8F6}" presName="sp" presStyleCnt="0"/>
      <dgm:spPr/>
    </dgm:pt>
    <dgm:pt modelId="{9491E39E-C4BB-4466-831D-08A4D58F1F63}" type="pres">
      <dgm:prSet presAssocID="{4D71FE18-3B04-419D-8AE8-4C416440E18C}" presName="composite" presStyleCnt="0"/>
      <dgm:spPr/>
    </dgm:pt>
    <dgm:pt modelId="{04E758E2-F09E-4F89-B7D4-F65F9898F8A8}" type="pres">
      <dgm:prSet presAssocID="{4D71FE18-3B04-419D-8AE8-4C416440E1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A4D11-99C2-474C-9074-6F2C0B573729}" type="pres">
      <dgm:prSet presAssocID="{4D71FE18-3B04-419D-8AE8-4C416440E1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62C11-D531-4BBB-A485-B32C619B65EE}" type="pres">
      <dgm:prSet presAssocID="{C8E33B14-CE1C-432D-8E8D-DA8C885D7086}" presName="sp" presStyleCnt="0"/>
      <dgm:spPr/>
    </dgm:pt>
    <dgm:pt modelId="{CD003D8B-5504-4B46-880F-8F9E42E4500B}" type="pres">
      <dgm:prSet presAssocID="{BB944D4C-40ED-419B-BCAC-F55C7B91EC91}" presName="composite" presStyleCnt="0"/>
      <dgm:spPr/>
    </dgm:pt>
    <dgm:pt modelId="{6788F781-7C8F-4884-A6DE-2175BB7C9BC4}" type="pres">
      <dgm:prSet presAssocID="{BB944D4C-40ED-419B-BCAC-F55C7B91EC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9F2B6-91FC-4D12-B6EF-3A9DFB242B0D}" type="pres">
      <dgm:prSet presAssocID="{BB944D4C-40ED-419B-BCAC-F55C7B91EC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A2AAD-B1D1-4B1E-A2A5-A7BD2960BD47}" type="pres">
      <dgm:prSet presAssocID="{D00FCCCC-3C34-4B01-A45C-02F267D1BD48}" presName="sp" presStyleCnt="0"/>
      <dgm:spPr/>
    </dgm:pt>
    <dgm:pt modelId="{59A7DEDE-7C05-4341-8B3E-DF6E48C5DB17}" type="pres">
      <dgm:prSet presAssocID="{24F3268D-BD07-475A-A4A7-5B184D40EE86}" presName="composite" presStyleCnt="0"/>
      <dgm:spPr/>
    </dgm:pt>
    <dgm:pt modelId="{D1D3AA1C-A32F-4C65-B14E-F667AF69C70F}" type="pres">
      <dgm:prSet presAssocID="{24F3268D-BD07-475A-A4A7-5B184D40EE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50018-B25C-4FFA-AE42-1B3CF4A2CE21}" type="pres">
      <dgm:prSet presAssocID="{24F3268D-BD07-475A-A4A7-5B184D40EE86}" presName="descendantText" presStyleLbl="alignAcc1" presStyleIdx="3" presStyleCnt="4" custScaleY="17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0FDDA-E366-404B-87BB-07672CDBAD78}" type="presOf" srcId="{182E3A6C-9319-4E48-9FB6-0D0D6A1D2442}" destId="{31262E6C-7652-4402-B685-470C8AFBB668}" srcOrd="0" destOrd="0" presId="urn:microsoft.com/office/officeart/2005/8/layout/chevron2"/>
    <dgm:cxn modelId="{3453F7C8-6D80-4ED5-9A81-D3A5AEE78139}" type="presOf" srcId="{831E7895-C8BE-4FC1-970A-BB6C119449CA}" destId="{FFD9F2B6-91FC-4D12-B6EF-3A9DFB242B0D}" srcOrd="0" destOrd="0" presId="urn:microsoft.com/office/officeart/2005/8/layout/chevron2"/>
    <dgm:cxn modelId="{839AE95B-1415-4FA2-9A4F-3BC5A2889F8F}" type="presOf" srcId="{8800D9C1-3695-4786-B2C0-4FB7D7CDE93C}" destId="{14750018-B25C-4FFA-AE42-1B3CF4A2CE21}" srcOrd="0" destOrd="1" presId="urn:microsoft.com/office/officeart/2005/8/layout/chevron2"/>
    <dgm:cxn modelId="{47851125-E8AB-45B0-A226-10819DFB4BFD}" type="presOf" srcId="{376F3C23-D4B3-46D8-80A3-D42D3F072BE5}" destId="{BD7A4D11-99C2-474C-9074-6F2C0B573729}" srcOrd="0" destOrd="0" presId="urn:microsoft.com/office/officeart/2005/8/layout/chevron2"/>
    <dgm:cxn modelId="{D82720E4-F9C8-4C26-A868-3F7CFBE7146D}" type="presOf" srcId="{531439BF-7039-4282-9099-176205D1468F}" destId="{14750018-B25C-4FFA-AE42-1B3CF4A2CE21}" srcOrd="0" destOrd="0" presId="urn:microsoft.com/office/officeart/2005/8/layout/chevron2"/>
    <dgm:cxn modelId="{889BA906-7AB0-4FD0-9BF7-88111EE69B31}" srcId="{0D8D51AC-1099-4A52-B92C-266DF283AE98}" destId="{BB944D4C-40ED-419B-BCAC-F55C7B91EC91}" srcOrd="2" destOrd="0" parTransId="{7E65764C-7B0C-4635-8D0E-67B227D69594}" sibTransId="{D00FCCCC-3C34-4B01-A45C-02F267D1BD48}"/>
    <dgm:cxn modelId="{73806774-EB61-4A44-AAE8-690419C8F625}" type="presOf" srcId="{0D8D51AC-1099-4A52-B92C-266DF283AE98}" destId="{B19B9345-3C1C-4161-A361-82C1A93D6959}" srcOrd="0" destOrd="0" presId="urn:microsoft.com/office/officeart/2005/8/layout/chevron2"/>
    <dgm:cxn modelId="{ECD40321-1EA9-4D8C-B440-4FB1D366489E}" srcId="{BB944D4C-40ED-419B-BCAC-F55C7B91EC91}" destId="{831E7895-C8BE-4FC1-970A-BB6C119449CA}" srcOrd="0" destOrd="0" parTransId="{401F30A8-316A-41F8-BC43-2969D701D509}" sibTransId="{6BFD5841-AAD3-4012-A91B-1AB33EDAC36D}"/>
    <dgm:cxn modelId="{9924BB0B-1F14-4301-B6C5-94211916CDD2}" srcId="{0D8D51AC-1099-4A52-B92C-266DF283AE98}" destId="{4D71FE18-3B04-419D-8AE8-4C416440E18C}" srcOrd="1" destOrd="0" parTransId="{7E8ECD00-2B3C-4339-A9B6-B1AF130144E6}" sibTransId="{C8E33B14-CE1C-432D-8E8D-DA8C885D7086}"/>
    <dgm:cxn modelId="{19C8F780-4F73-4421-BBC5-2CB48D23EA29}" srcId="{0D8D51AC-1099-4A52-B92C-266DF283AE98}" destId="{085180B0-63E5-4127-9ADE-B06320309BCE}" srcOrd="0" destOrd="0" parTransId="{9AB840D9-6DC3-4F3B-A8DD-A828853742DF}" sibTransId="{C476BC5F-DA02-4840-9EC6-32FCA593E8F6}"/>
    <dgm:cxn modelId="{73D870AB-AC86-484D-A818-29425A136633}" srcId="{24F3268D-BD07-475A-A4A7-5B184D40EE86}" destId="{531439BF-7039-4282-9099-176205D1468F}" srcOrd="0" destOrd="0" parTransId="{0921D7CE-7C57-4536-8057-4C64D97CDDC3}" sibTransId="{BB3FF9D2-EBBB-4574-BAD2-81EE94175831}"/>
    <dgm:cxn modelId="{32C78EAA-7B9E-4F69-8E4F-8A753CC76B5C}" srcId="{4D71FE18-3B04-419D-8AE8-4C416440E18C}" destId="{376F3C23-D4B3-46D8-80A3-D42D3F072BE5}" srcOrd="0" destOrd="0" parTransId="{FD30656A-D4CF-42D6-A75C-DE33CE8C5C8F}" sibTransId="{BBE0B8EE-61EC-468F-BC62-919A07C0DFC6}"/>
    <dgm:cxn modelId="{E9333E2E-2377-48E7-B1B0-4100111109EB}" type="presOf" srcId="{BB944D4C-40ED-419B-BCAC-F55C7B91EC91}" destId="{6788F781-7C8F-4884-A6DE-2175BB7C9BC4}" srcOrd="0" destOrd="0" presId="urn:microsoft.com/office/officeart/2005/8/layout/chevron2"/>
    <dgm:cxn modelId="{66EC5519-11D1-4F60-BFD5-4693EFC070A1}" type="presOf" srcId="{24F3268D-BD07-475A-A4A7-5B184D40EE86}" destId="{D1D3AA1C-A32F-4C65-B14E-F667AF69C70F}" srcOrd="0" destOrd="0" presId="urn:microsoft.com/office/officeart/2005/8/layout/chevron2"/>
    <dgm:cxn modelId="{F87DBC7C-B232-4FD4-996B-4BFBEEFE278A}" srcId="{0D8D51AC-1099-4A52-B92C-266DF283AE98}" destId="{24F3268D-BD07-475A-A4A7-5B184D40EE86}" srcOrd="3" destOrd="0" parTransId="{246032C8-752E-4F3D-9335-6F76E8064F61}" sibTransId="{BAF191C7-5FEA-429B-9E86-5346B46273F8}"/>
    <dgm:cxn modelId="{A877AF80-D9E1-45E7-94A4-1EB1B2C1C558}" type="presOf" srcId="{4D71FE18-3B04-419D-8AE8-4C416440E18C}" destId="{04E758E2-F09E-4F89-B7D4-F65F9898F8A8}" srcOrd="0" destOrd="0" presId="urn:microsoft.com/office/officeart/2005/8/layout/chevron2"/>
    <dgm:cxn modelId="{700B82C4-70D4-4FDD-9D50-B5B5618FA630}" type="presOf" srcId="{E664F765-C4B6-4740-8935-A07A367D6F59}" destId="{14750018-B25C-4FFA-AE42-1B3CF4A2CE21}" srcOrd="0" destOrd="3" presId="urn:microsoft.com/office/officeart/2005/8/layout/chevron2"/>
    <dgm:cxn modelId="{4D6565BD-BD38-4450-93B9-0F62AAFBB412}" type="presOf" srcId="{93B21DBF-DCCF-4C13-AB75-AA61DA5AE85A}" destId="{14750018-B25C-4FFA-AE42-1B3CF4A2CE21}" srcOrd="0" destOrd="2" presId="urn:microsoft.com/office/officeart/2005/8/layout/chevron2"/>
    <dgm:cxn modelId="{E509BEE9-8ADA-44EE-A09F-14D912157724}" srcId="{085180B0-63E5-4127-9ADE-B06320309BCE}" destId="{182E3A6C-9319-4E48-9FB6-0D0D6A1D2442}" srcOrd="0" destOrd="0" parTransId="{F336C174-6F64-402E-945C-1BDFC21E722B}" sibTransId="{1DAAD381-AC54-47A6-9E0F-696477AD63D9}"/>
    <dgm:cxn modelId="{18BC4602-8541-4B22-99F0-2D8D7703BBDA}" srcId="{24F3268D-BD07-475A-A4A7-5B184D40EE86}" destId="{93B21DBF-DCCF-4C13-AB75-AA61DA5AE85A}" srcOrd="2" destOrd="0" parTransId="{F3D56AD2-EE8E-4C86-9BFC-6A072A1BBA1B}" sibTransId="{D3EBBDE3-1C97-4CAF-B879-11CBB85ABD32}"/>
    <dgm:cxn modelId="{D8AA25D5-F77B-4B5C-B326-96EC9B6FC103}" type="presOf" srcId="{085180B0-63E5-4127-9ADE-B06320309BCE}" destId="{DCA8A9B4-702D-4F3B-8E6C-06E99A681BCA}" srcOrd="0" destOrd="0" presId="urn:microsoft.com/office/officeart/2005/8/layout/chevron2"/>
    <dgm:cxn modelId="{DFF89A6D-860A-44A7-998D-01B319F0373D}" srcId="{24F3268D-BD07-475A-A4A7-5B184D40EE86}" destId="{8800D9C1-3695-4786-B2C0-4FB7D7CDE93C}" srcOrd="1" destOrd="0" parTransId="{24370529-F445-4FE3-A1B5-28219B0C2334}" sibTransId="{91C7771F-65C7-4B8A-898B-80B83D9C3E1F}"/>
    <dgm:cxn modelId="{A09F10F5-F45D-4F0B-97B4-A225E7704655}" srcId="{24F3268D-BD07-475A-A4A7-5B184D40EE86}" destId="{E664F765-C4B6-4740-8935-A07A367D6F59}" srcOrd="3" destOrd="0" parTransId="{CA50C141-D37D-4025-91B3-AC3C07EB522D}" sibTransId="{7DB322A0-8068-49A1-B831-6882B54F60FF}"/>
    <dgm:cxn modelId="{25B5CEB7-7ED9-429F-90CC-FDA0C33F1105}" type="presParOf" srcId="{B19B9345-3C1C-4161-A361-82C1A93D6959}" destId="{B372EE72-77F5-4AE6-97AD-920B92F0BA11}" srcOrd="0" destOrd="0" presId="urn:microsoft.com/office/officeart/2005/8/layout/chevron2"/>
    <dgm:cxn modelId="{9D9D1F12-5A6A-40B4-AF3A-1E655AAB1A19}" type="presParOf" srcId="{B372EE72-77F5-4AE6-97AD-920B92F0BA11}" destId="{DCA8A9B4-702D-4F3B-8E6C-06E99A681BCA}" srcOrd="0" destOrd="0" presId="urn:microsoft.com/office/officeart/2005/8/layout/chevron2"/>
    <dgm:cxn modelId="{423A68FC-1A18-4284-81A0-D4260DECC51E}" type="presParOf" srcId="{B372EE72-77F5-4AE6-97AD-920B92F0BA11}" destId="{31262E6C-7652-4402-B685-470C8AFBB668}" srcOrd="1" destOrd="0" presId="urn:microsoft.com/office/officeart/2005/8/layout/chevron2"/>
    <dgm:cxn modelId="{2E93786D-DB35-453C-BA90-BC6BC94A3552}" type="presParOf" srcId="{B19B9345-3C1C-4161-A361-82C1A93D6959}" destId="{BBD18588-D861-44D2-B3FA-4F4293640413}" srcOrd="1" destOrd="0" presId="urn:microsoft.com/office/officeart/2005/8/layout/chevron2"/>
    <dgm:cxn modelId="{60DE9B15-A58C-4500-AC74-A2D2941C684E}" type="presParOf" srcId="{B19B9345-3C1C-4161-A361-82C1A93D6959}" destId="{9491E39E-C4BB-4466-831D-08A4D58F1F63}" srcOrd="2" destOrd="0" presId="urn:microsoft.com/office/officeart/2005/8/layout/chevron2"/>
    <dgm:cxn modelId="{D572D365-0DBF-4A5E-A71E-D401DA9F8C47}" type="presParOf" srcId="{9491E39E-C4BB-4466-831D-08A4D58F1F63}" destId="{04E758E2-F09E-4F89-B7D4-F65F9898F8A8}" srcOrd="0" destOrd="0" presId="urn:microsoft.com/office/officeart/2005/8/layout/chevron2"/>
    <dgm:cxn modelId="{EF91BF14-94CE-40FF-BEA6-0EFFD7102F26}" type="presParOf" srcId="{9491E39E-C4BB-4466-831D-08A4D58F1F63}" destId="{BD7A4D11-99C2-474C-9074-6F2C0B573729}" srcOrd="1" destOrd="0" presId="urn:microsoft.com/office/officeart/2005/8/layout/chevron2"/>
    <dgm:cxn modelId="{1E983B0B-F771-41B3-940D-1B6898FCAB45}" type="presParOf" srcId="{B19B9345-3C1C-4161-A361-82C1A93D6959}" destId="{AC262C11-D531-4BBB-A485-B32C619B65EE}" srcOrd="3" destOrd="0" presId="urn:microsoft.com/office/officeart/2005/8/layout/chevron2"/>
    <dgm:cxn modelId="{D86102E6-DD62-4902-A8D0-0EE5971637F4}" type="presParOf" srcId="{B19B9345-3C1C-4161-A361-82C1A93D6959}" destId="{CD003D8B-5504-4B46-880F-8F9E42E4500B}" srcOrd="4" destOrd="0" presId="urn:microsoft.com/office/officeart/2005/8/layout/chevron2"/>
    <dgm:cxn modelId="{6FF06D3A-DA95-4581-ABE2-C8D796D36A5F}" type="presParOf" srcId="{CD003D8B-5504-4B46-880F-8F9E42E4500B}" destId="{6788F781-7C8F-4884-A6DE-2175BB7C9BC4}" srcOrd="0" destOrd="0" presId="urn:microsoft.com/office/officeart/2005/8/layout/chevron2"/>
    <dgm:cxn modelId="{A25913E9-C8CD-41DF-8585-E86ABA22EEE2}" type="presParOf" srcId="{CD003D8B-5504-4B46-880F-8F9E42E4500B}" destId="{FFD9F2B6-91FC-4D12-B6EF-3A9DFB242B0D}" srcOrd="1" destOrd="0" presId="urn:microsoft.com/office/officeart/2005/8/layout/chevron2"/>
    <dgm:cxn modelId="{18DE2ECD-4E43-43BA-99FA-F5AFC46566C8}" type="presParOf" srcId="{B19B9345-3C1C-4161-A361-82C1A93D6959}" destId="{449A2AAD-B1D1-4B1E-A2A5-A7BD2960BD47}" srcOrd="5" destOrd="0" presId="urn:microsoft.com/office/officeart/2005/8/layout/chevron2"/>
    <dgm:cxn modelId="{DF391991-805E-42C3-9657-43E70F05BC0B}" type="presParOf" srcId="{B19B9345-3C1C-4161-A361-82C1A93D6959}" destId="{59A7DEDE-7C05-4341-8B3E-DF6E48C5DB17}" srcOrd="6" destOrd="0" presId="urn:microsoft.com/office/officeart/2005/8/layout/chevron2"/>
    <dgm:cxn modelId="{4FB7170D-08D4-4795-9016-8432C020863F}" type="presParOf" srcId="{59A7DEDE-7C05-4341-8B3E-DF6E48C5DB17}" destId="{D1D3AA1C-A32F-4C65-B14E-F667AF69C70F}" srcOrd="0" destOrd="0" presId="urn:microsoft.com/office/officeart/2005/8/layout/chevron2"/>
    <dgm:cxn modelId="{2D0A68C9-0E11-40C6-BC5E-052909166135}" type="presParOf" srcId="{59A7DEDE-7C05-4341-8B3E-DF6E48C5DB17}" destId="{14750018-B25C-4FFA-AE42-1B3CF4A2CE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8A9B4-702D-4F3B-8E6C-06E99A681BCA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Xuất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xứ</a:t>
          </a:r>
          <a:endParaRPr lang="en-US" sz="2400" kern="1200" dirty="0"/>
        </a:p>
      </dsp:txBody>
      <dsp:txXfrm rot="-5400000">
        <a:off x="1" y="512108"/>
        <a:ext cx="1024202" cy="438943"/>
      </dsp:txXfrm>
    </dsp:sp>
    <dsp:sp modelId="{31262E6C-7652-4402-B685-470C8AFBB668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 dirty="0"/>
        </a:p>
      </dsp:txBody>
      <dsp:txXfrm rot="-5400000">
        <a:off x="1024202" y="46434"/>
        <a:ext cx="7057371" cy="858192"/>
      </dsp:txXfrm>
    </dsp:sp>
    <dsp:sp modelId="{04E758E2-F09E-4F89-B7D4-F65F9898F8A8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Thể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loại</a:t>
          </a:r>
          <a:endParaRPr lang="en-US" sz="2400" kern="1200" dirty="0"/>
        </a:p>
      </dsp:txBody>
      <dsp:txXfrm rot="-5400000">
        <a:off x="1" y="1830610"/>
        <a:ext cx="1024202" cy="438943"/>
      </dsp:txXfrm>
    </dsp:sp>
    <dsp:sp modelId="{BD7A4D11-99C2-474C-9074-6F2C0B573729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 dirty="0"/>
        </a:p>
      </dsp:txBody>
      <dsp:txXfrm rot="-5400000">
        <a:off x="1024202" y="1364936"/>
        <a:ext cx="7057371" cy="858192"/>
      </dsp:txXfrm>
    </dsp:sp>
    <dsp:sp modelId="{6788F781-7C8F-4884-A6DE-2175BB7C9BC4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PTBĐ</a:t>
          </a:r>
          <a:endParaRPr lang="en-US" sz="2400" kern="1200" dirty="0"/>
        </a:p>
      </dsp:txBody>
      <dsp:txXfrm rot="-5400000">
        <a:off x="1" y="3149112"/>
        <a:ext cx="1024202" cy="438943"/>
      </dsp:txXfrm>
    </dsp:sp>
    <dsp:sp modelId="{FFD9F2B6-91FC-4D12-B6EF-3A9DFB242B0D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600" kern="1200" dirty="0"/>
        </a:p>
      </dsp:txBody>
      <dsp:txXfrm rot="-5400000">
        <a:off x="1024202" y="2683437"/>
        <a:ext cx="7057371" cy="858192"/>
      </dsp:txXfrm>
    </dsp:sp>
    <dsp:sp modelId="{D1D3AA1C-A32F-4C65-B14E-F667AF69C70F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Bố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cục</a:t>
          </a:r>
          <a:endParaRPr lang="en-US" sz="2400" kern="1200" dirty="0"/>
        </a:p>
      </dsp:txBody>
      <dsp:txXfrm rot="-5400000">
        <a:off x="1" y="4467614"/>
        <a:ext cx="1024202" cy="438943"/>
      </dsp:txXfrm>
    </dsp:sp>
    <dsp:sp modelId="{14750018-B25C-4FFA-AE42-1B3CF4A2CE21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8A9B4-702D-4F3B-8E6C-06E99A681BCA}">
      <dsp:nvSpPr>
        <dsp:cNvPr id="0" name=""/>
        <dsp:cNvSpPr/>
      </dsp:nvSpPr>
      <dsp:spPr>
        <a:xfrm rot="5400000">
          <a:off x="-204984" y="221870"/>
          <a:ext cx="1366560" cy="9565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Xuất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xứ</a:t>
          </a:r>
          <a:endParaRPr lang="en-US" sz="2200" kern="1200" dirty="0"/>
        </a:p>
      </dsp:txBody>
      <dsp:txXfrm rot="-5400000">
        <a:off x="0" y="495182"/>
        <a:ext cx="956592" cy="409968"/>
      </dsp:txXfrm>
    </dsp:sp>
    <dsp:sp modelId="{31262E6C-7652-4402-B685-470C8AFBB668}">
      <dsp:nvSpPr>
        <dsp:cNvPr id="0" name=""/>
        <dsp:cNvSpPr/>
      </dsp:nvSpPr>
      <dsp:spPr>
        <a:xfrm rot="5400000">
          <a:off x="4098164" y="-3124685"/>
          <a:ext cx="888264" cy="71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In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lần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đầu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tiên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trên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tạp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chí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Nam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Phong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số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18 – 1918.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Sau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được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in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lại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trong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tuyển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tập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“</a:t>
          </a:r>
          <a:r>
            <a:rPr lang="en-US" sz="2200" b="0" i="0" kern="120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Truyện</a:t>
          </a:r>
          <a:r>
            <a:rPr lang="en-US" sz="2200" b="0" i="0" kern="120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ngắn</a:t>
          </a:r>
          <a:r>
            <a:rPr lang="en-US" sz="2200" b="0" i="0" kern="120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 Nam </a:t>
          </a:r>
          <a:r>
            <a:rPr lang="en-US" sz="2200" b="0" i="0" kern="1200" dirty="0" err="1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phong</a:t>
          </a:r>
          <a:r>
            <a:rPr lang="en-US" sz="2200" b="0" i="0" kern="1200" dirty="0" smtClean="0">
              <a:solidFill>
                <a:srgbClr val="C0504D"/>
              </a:solidFill>
              <a:latin typeface="+mj-lt"/>
              <a:cs typeface="Times New Roman" panose="02020603050405020304" pitchFamily="18" charset="0"/>
            </a:rPr>
            <a:t>”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), NXB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Khoa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học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xã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hội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Hà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Nội</a:t>
          </a:r>
          <a:r>
            <a:rPr lang="en-US" sz="2200" b="0" i="0" kern="1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, 1989.</a:t>
          </a:r>
          <a:endParaRPr lang="en-US" sz="2200" b="0" i="0" kern="1200" dirty="0">
            <a:latin typeface="+mj-lt"/>
          </a:endParaRPr>
        </a:p>
      </dsp:txBody>
      <dsp:txXfrm rot="-5400000">
        <a:off x="956593" y="60247"/>
        <a:ext cx="7128046" cy="801542"/>
      </dsp:txXfrm>
    </dsp:sp>
    <dsp:sp modelId="{04E758E2-F09E-4F89-B7D4-F65F9898F8A8}">
      <dsp:nvSpPr>
        <dsp:cNvPr id="0" name=""/>
        <dsp:cNvSpPr/>
      </dsp:nvSpPr>
      <dsp:spPr>
        <a:xfrm rot="5400000">
          <a:off x="-204984" y="1453334"/>
          <a:ext cx="1366560" cy="95659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Thể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loại</a:t>
          </a:r>
          <a:endParaRPr lang="en-US" sz="2200" kern="1200" dirty="0"/>
        </a:p>
      </dsp:txBody>
      <dsp:txXfrm rot="-5400000">
        <a:off x="0" y="1726646"/>
        <a:ext cx="956592" cy="409968"/>
      </dsp:txXfrm>
    </dsp:sp>
    <dsp:sp modelId="{BD7A4D11-99C2-474C-9074-6F2C0B573729}">
      <dsp:nvSpPr>
        <dsp:cNvPr id="0" name=""/>
        <dsp:cNvSpPr/>
      </dsp:nvSpPr>
      <dsp:spPr>
        <a:xfrm rot="5400000">
          <a:off x="4098164" y="-1893221"/>
          <a:ext cx="888264" cy="71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Truyện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ngắn</a:t>
          </a:r>
          <a:endParaRPr lang="en-US" sz="2800" kern="1200" dirty="0"/>
        </a:p>
      </dsp:txBody>
      <dsp:txXfrm rot="-5400000">
        <a:off x="956593" y="1291711"/>
        <a:ext cx="7128046" cy="801542"/>
      </dsp:txXfrm>
    </dsp:sp>
    <dsp:sp modelId="{6788F781-7C8F-4884-A6DE-2175BB7C9BC4}">
      <dsp:nvSpPr>
        <dsp:cNvPr id="0" name=""/>
        <dsp:cNvSpPr/>
      </dsp:nvSpPr>
      <dsp:spPr>
        <a:xfrm rot="5400000">
          <a:off x="-204984" y="2684799"/>
          <a:ext cx="1366560" cy="95659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PTBĐ</a:t>
          </a:r>
          <a:endParaRPr lang="en-US" sz="2200" kern="1200" dirty="0"/>
        </a:p>
      </dsp:txBody>
      <dsp:txXfrm rot="-5400000">
        <a:off x="0" y="2958111"/>
        <a:ext cx="956592" cy="409968"/>
      </dsp:txXfrm>
    </dsp:sp>
    <dsp:sp modelId="{FFD9F2B6-91FC-4D12-B6EF-3A9DFB242B0D}">
      <dsp:nvSpPr>
        <dsp:cNvPr id="0" name=""/>
        <dsp:cNvSpPr/>
      </dsp:nvSpPr>
      <dsp:spPr>
        <a:xfrm rot="5400000">
          <a:off x="4098164" y="-661756"/>
          <a:ext cx="888264" cy="71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Tự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sự</a:t>
          </a:r>
          <a:r>
            <a:rPr lang="en-US" sz="2800" kern="1200" dirty="0" smtClean="0"/>
            <a:t>*, </a:t>
          </a:r>
          <a:r>
            <a:rPr lang="en-US" sz="2800" kern="1200" dirty="0" err="1" smtClean="0"/>
            <a:t>miêu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tả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biểu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cảm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 rot="-5400000">
        <a:off x="956593" y="2523176"/>
        <a:ext cx="7128046" cy="801542"/>
      </dsp:txXfrm>
    </dsp:sp>
    <dsp:sp modelId="{D1D3AA1C-A32F-4C65-B14E-F667AF69C70F}">
      <dsp:nvSpPr>
        <dsp:cNvPr id="0" name=""/>
        <dsp:cNvSpPr/>
      </dsp:nvSpPr>
      <dsp:spPr>
        <a:xfrm rot="5400000">
          <a:off x="-204984" y="4240204"/>
          <a:ext cx="1366560" cy="95659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Bố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cục</a:t>
          </a:r>
          <a:endParaRPr lang="en-US" sz="2200" kern="1200" dirty="0"/>
        </a:p>
      </dsp:txBody>
      <dsp:txXfrm rot="-5400000">
        <a:off x="0" y="4513516"/>
        <a:ext cx="956592" cy="409968"/>
      </dsp:txXfrm>
    </dsp:sp>
    <dsp:sp modelId="{14750018-B25C-4FFA-AE42-1B3CF4A2CE21}">
      <dsp:nvSpPr>
        <dsp:cNvPr id="0" name=""/>
        <dsp:cNvSpPr/>
      </dsp:nvSpPr>
      <dsp:spPr>
        <a:xfrm rot="5400000">
          <a:off x="3774222" y="893648"/>
          <a:ext cx="1536146" cy="7171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i="1" kern="1200" dirty="0" smtClean="0">
              <a:solidFill>
                <a:srgbClr val="FF0000"/>
              </a:solidFill>
            </a:rPr>
            <a:t>+ </a:t>
          </a:r>
          <a:r>
            <a:rPr lang="vi-VN" altLang="en-US" sz="1600" b="1" kern="1200" dirty="0" smtClean="0">
              <a:solidFill>
                <a:srgbClr val="FF0000"/>
              </a:solidFill>
            </a:rPr>
            <a:t>Đoạn 1 :</a:t>
          </a:r>
          <a:r>
            <a:rPr lang="vi-VN" altLang="en-US" sz="1600" b="1" i="1" kern="1200" dirty="0" smtClean="0">
              <a:solidFill>
                <a:srgbClr val="FF0000"/>
              </a:solidFill>
            </a:rPr>
            <a:t> </a:t>
          </a:r>
          <a:r>
            <a:rPr lang="vi-VN" altLang="en-US" sz="1600" kern="1200" dirty="0" smtClean="0">
              <a:solidFill>
                <a:prstClr val="black"/>
              </a:solidFill>
            </a:rPr>
            <a:t>Đầu </a:t>
          </a:r>
          <a:r>
            <a:rPr lang="en-US" altLang="en-US" sz="1600" kern="1200" dirty="0" smtClean="0">
              <a:solidFill>
                <a:prstClr val="black"/>
              </a:solidFill>
            </a:rPr>
            <a:t>…</a:t>
          </a:r>
          <a:r>
            <a:rPr lang="vi-VN" altLang="en-US" sz="1600" kern="1200" dirty="0" smtClean="0">
              <a:solidFill>
                <a:prstClr val="black"/>
              </a:solidFill>
            </a:rPr>
            <a:t>  khúc đê này hỏng mất</a:t>
          </a:r>
          <a:r>
            <a:rPr lang="en-US" altLang="en-US" sz="1600" kern="1200" dirty="0" smtClean="0">
              <a:solidFill>
                <a:prstClr val="black"/>
              </a:solidFill>
            </a:rPr>
            <a:t> </a:t>
          </a:r>
          <a:r>
            <a:rPr lang="en-US" altLang="en-US" sz="1600" kern="12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vi-VN" altLang="en-US" sz="1600" b="1" kern="1200" dirty="0" smtClean="0">
              <a:solidFill>
                <a:srgbClr val="0070C0"/>
              </a:solidFill>
            </a:rPr>
            <a:t>Nguy cơ vỡ đê và sự chống đỡ của người dân.</a:t>
          </a:r>
          <a:endParaRPr lang="en-US" altLang="en-US" sz="1600" b="1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i="1" kern="1200" dirty="0" smtClean="0">
              <a:solidFill>
                <a:srgbClr val="FF0000"/>
              </a:solidFill>
            </a:rPr>
            <a:t>+ </a:t>
          </a:r>
          <a:r>
            <a:rPr lang="vi-VN" altLang="en-US" sz="1600" b="1" kern="1200" dirty="0" smtClean="0">
              <a:solidFill>
                <a:srgbClr val="FF0000"/>
              </a:solidFill>
            </a:rPr>
            <a:t>Đoạn 2 : </a:t>
          </a:r>
          <a:r>
            <a:rPr lang="vi-VN" altLang="en-US" sz="1600" kern="1200" dirty="0" smtClean="0">
              <a:solidFill>
                <a:prstClr val="black"/>
              </a:solidFill>
            </a:rPr>
            <a:t>Ấy, lũ con dân … Điếu, mày!</a:t>
          </a:r>
          <a:r>
            <a:rPr lang="en-US" altLang="en-US" sz="1600" kern="1200" dirty="0" smtClean="0">
              <a:solidFill>
                <a:prstClr val="black"/>
              </a:solidFill>
            </a:rPr>
            <a:t> </a:t>
          </a:r>
          <a:r>
            <a:rPr lang="en-US" altLang="en-US" sz="1600" kern="12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vi-VN" altLang="en-US" sz="1600" b="1" kern="1200" dirty="0" smtClean="0">
              <a:solidFill>
                <a:srgbClr val="0070C0"/>
              </a:solidFill>
            </a:rPr>
            <a:t>Cảnh quan phủ cùng nha lại đánh tổ tôm.</a:t>
          </a:r>
          <a:endParaRPr lang="en-US" altLang="en-US" sz="1600" b="1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i="1" kern="1200" dirty="0" smtClean="0">
              <a:solidFill>
                <a:srgbClr val="FF0000"/>
              </a:solidFill>
            </a:rPr>
            <a:t>+ </a:t>
          </a:r>
          <a:r>
            <a:rPr lang="vi-VN" altLang="en-US" sz="1600" b="1" kern="1200" dirty="0" smtClean="0">
              <a:solidFill>
                <a:srgbClr val="FF0000"/>
              </a:solidFill>
            </a:rPr>
            <a:t>Đoạn 3 : </a:t>
          </a:r>
          <a:r>
            <a:rPr lang="vi-VN" altLang="en-US" sz="1600" kern="1200" dirty="0" smtClean="0">
              <a:solidFill>
                <a:prstClr val="black"/>
              </a:solidFill>
            </a:rPr>
            <a:t>Phần còn lại </a:t>
          </a:r>
          <a:r>
            <a:rPr lang="en-US" altLang="en-US" sz="1600" kern="1200" dirty="0" smtClean="0">
              <a:solidFill>
                <a:prstClr val="black"/>
              </a:solidFill>
              <a:sym typeface="Wingdings" panose="05000000000000000000" pitchFamily="2" charset="2"/>
            </a:rPr>
            <a:t> </a:t>
          </a:r>
          <a:r>
            <a:rPr lang="en-US" altLang="en-US" sz="1600" b="1" kern="1200" dirty="0" smtClean="0">
              <a:solidFill>
                <a:srgbClr val="0070C0"/>
              </a:solidFill>
              <a:sym typeface="Wingdings" panose="05000000000000000000" pitchFamily="2" charset="2"/>
            </a:rPr>
            <a:t>C</a:t>
          </a:r>
          <a:r>
            <a:rPr lang="vi-VN" altLang="en-US" sz="1600" b="1" kern="1200" dirty="0" smtClean="0">
              <a:solidFill>
                <a:srgbClr val="0070C0"/>
              </a:solidFill>
            </a:rPr>
            <a:t>ảnh đê vỡ, nhân dân lâm vào tình cảnh thảm sầu.</a:t>
          </a:r>
          <a:endParaRPr lang="en-US" altLang="en-US" sz="1600" b="1" kern="1200" dirty="0">
            <a:solidFill>
              <a:srgbClr val="0070C0"/>
            </a:solidFill>
          </a:endParaRPr>
        </a:p>
      </dsp:txBody>
      <dsp:txXfrm rot="-5400000">
        <a:off x="956592" y="3786266"/>
        <a:ext cx="7096419" cy="138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E314-CDA5-4926-BF56-F01579EAA2E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A024-692E-405F-850C-A8760A3F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BD7D6-6055-4A13-9ECA-8A7DD84DDCD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7E947-30BA-4067-843D-3813061C29E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75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76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8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4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5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5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8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3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0C7C-EB50-4F3E-AB5B-D661F3B17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5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61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8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96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1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81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7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5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7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3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5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9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06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56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7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63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0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8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0C7C-EB50-4F3E-AB5B-D661F3B17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8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9551" indent="0" algn="ctr">
              <a:buNone/>
              <a:defRPr/>
            </a:lvl2pPr>
            <a:lvl3pPr marL="879101" indent="0" algn="ctr">
              <a:buNone/>
              <a:defRPr/>
            </a:lvl3pPr>
            <a:lvl4pPr marL="1318651" indent="0" algn="ctr">
              <a:buNone/>
              <a:defRPr/>
            </a:lvl4pPr>
            <a:lvl5pPr marL="1758202" indent="0" algn="ctr">
              <a:buNone/>
              <a:defRPr/>
            </a:lvl5pPr>
            <a:lvl6pPr marL="2197753" indent="0" algn="ctr">
              <a:buNone/>
              <a:defRPr/>
            </a:lvl6pPr>
            <a:lvl7pPr marL="2637303" indent="0" algn="ctr">
              <a:buNone/>
              <a:defRPr/>
            </a:lvl7pPr>
            <a:lvl8pPr marL="3076853" indent="0" algn="ctr">
              <a:buNone/>
              <a:defRPr/>
            </a:lvl8pPr>
            <a:lvl9pPr marL="35164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6C20-A448-4474-8761-DACE5E1350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63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14B1-EB22-4693-AF4D-FC4933B3C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5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2"/>
            <a:ext cx="103632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9551" indent="0">
              <a:buNone/>
              <a:defRPr sz="1700"/>
            </a:lvl2pPr>
            <a:lvl3pPr marL="879101" indent="0">
              <a:buNone/>
              <a:defRPr sz="1500"/>
            </a:lvl3pPr>
            <a:lvl4pPr marL="1318651" indent="0">
              <a:buNone/>
              <a:defRPr sz="1300"/>
            </a:lvl4pPr>
            <a:lvl5pPr marL="1758202" indent="0">
              <a:buNone/>
              <a:defRPr sz="1300"/>
            </a:lvl5pPr>
            <a:lvl6pPr marL="2197753" indent="0">
              <a:buNone/>
              <a:defRPr sz="1300"/>
            </a:lvl6pPr>
            <a:lvl7pPr marL="2637303" indent="0">
              <a:buNone/>
              <a:defRPr sz="1300"/>
            </a:lvl7pPr>
            <a:lvl8pPr marL="3076853" indent="0">
              <a:buNone/>
              <a:defRPr sz="1300"/>
            </a:lvl8pPr>
            <a:lvl9pPr marL="35164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0AA5-BED0-44BC-8027-D3715348F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7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1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EB3F-DBF7-4837-8673-57F0A736A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4A13-8B6B-4BCE-9C23-74895240BF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9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6389-1CBC-4313-8938-FA624CE02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89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276B-5229-43D2-918E-CEC2482B6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1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887-9D57-4918-AC76-0F2754B626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2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551" indent="0">
              <a:buNone/>
              <a:defRPr sz="2700"/>
            </a:lvl2pPr>
            <a:lvl3pPr marL="879101" indent="0">
              <a:buNone/>
              <a:defRPr sz="2300"/>
            </a:lvl3pPr>
            <a:lvl4pPr marL="1318651" indent="0">
              <a:buNone/>
              <a:defRPr sz="1900"/>
            </a:lvl4pPr>
            <a:lvl5pPr marL="1758202" indent="0">
              <a:buNone/>
              <a:defRPr sz="1900"/>
            </a:lvl5pPr>
            <a:lvl6pPr marL="2197753" indent="0">
              <a:buNone/>
              <a:defRPr sz="1900"/>
            </a:lvl6pPr>
            <a:lvl7pPr marL="2637303" indent="0">
              <a:buNone/>
              <a:defRPr sz="1900"/>
            </a:lvl7pPr>
            <a:lvl8pPr marL="3076853" indent="0">
              <a:buNone/>
              <a:defRPr sz="1900"/>
            </a:lvl8pPr>
            <a:lvl9pPr marL="351640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3EE6-BDBD-4541-BD97-92FCB3A6C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79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96E7-7167-41AC-9460-49F4FC163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49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E7C5-6D12-4FC7-9896-A776A8379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62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9551" indent="0" algn="ctr">
              <a:buNone/>
              <a:defRPr/>
            </a:lvl2pPr>
            <a:lvl3pPr marL="879101" indent="0" algn="ctr">
              <a:buNone/>
              <a:defRPr/>
            </a:lvl3pPr>
            <a:lvl4pPr marL="1318651" indent="0" algn="ctr">
              <a:buNone/>
              <a:defRPr/>
            </a:lvl4pPr>
            <a:lvl5pPr marL="1758202" indent="0" algn="ctr">
              <a:buNone/>
              <a:defRPr/>
            </a:lvl5pPr>
            <a:lvl6pPr marL="2197753" indent="0" algn="ctr">
              <a:buNone/>
              <a:defRPr/>
            </a:lvl6pPr>
            <a:lvl7pPr marL="2637303" indent="0" algn="ctr">
              <a:buNone/>
              <a:defRPr/>
            </a:lvl7pPr>
            <a:lvl8pPr marL="3076853" indent="0" algn="ctr">
              <a:buNone/>
              <a:defRPr/>
            </a:lvl8pPr>
            <a:lvl9pPr marL="35164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6C20-A448-4474-8761-DACE5E1350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40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14B1-EB22-4693-AF4D-FC4933B3C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2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0"/>
            <a:ext cx="103632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9551" indent="0">
              <a:buNone/>
              <a:defRPr sz="1700"/>
            </a:lvl2pPr>
            <a:lvl3pPr marL="879101" indent="0">
              <a:buNone/>
              <a:defRPr sz="1500"/>
            </a:lvl3pPr>
            <a:lvl4pPr marL="1318651" indent="0">
              <a:buNone/>
              <a:defRPr sz="1300"/>
            </a:lvl4pPr>
            <a:lvl5pPr marL="1758202" indent="0">
              <a:buNone/>
              <a:defRPr sz="1300"/>
            </a:lvl5pPr>
            <a:lvl6pPr marL="2197753" indent="0">
              <a:buNone/>
              <a:defRPr sz="1300"/>
            </a:lvl6pPr>
            <a:lvl7pPr marL="2637303" indent="0">
              <a:buNone/>
              <a:defRPr sz="1300"/>
            </a:lvl7pPr>
            <a:lvl8pPr marL="3076853" indent="0">
              <a:buNone/>
              <a:defRPr sz="1300"/>
            </a:lvl8pPr>
            <a:lvl9pPr marL="35164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0AA5-BED0-44BC-8027-D3715348F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58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EB3F-DBF7-4837-8673-57F0A736A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1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4A13-8B6B-4BCE-9C23-74895240BF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61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6389-1CBC-4313-8938-FA624CE02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74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276B-5229-43D2-918E-CEC2482B6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0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887-9D57-4918-AC76-0F2754B626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5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9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551" indent="0">
              <a:buNone/>
              <a:defRPr sz="2700"/>
            </a:lvl2pPr>
            <a:lvl3pPr marL="879101" indent="0">
              <a:buNone/>
              <a:defRPr sz="2300"/>
            </a:lvl3pPr>
            <a:lvl4pPr marL="1318651" indent="0">
              <a:buNone/>
              <a:defRPr sz="1900"/>
            </a:lvl4pPr>
            <a:lvl5pPr marL="1758202" indent="0">
              <a:buNone/>
              <a:defRPr sz="1900"/>
            </a:lvl5pPr>
            <a:lvl6pPr marL="2197753" indent="0">
              <a:buNone/>
              <a:defRPr sz="1900"/>
            </a:lvl6pPr>
            <a:lvl7pPr marL="2637303" indent="0">
              <a:buNone/>
              <a:defRPr sz="1900"/>
            </a:lvl7pPr>
            <a:lvl8pPr marL="3076853" indent="0">
              <a:buNone/>
              <a:defRPr sz="1900"/>
            </a:lvl8pPr>
            <a:lvl9pPr marL="351640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0"/>
            <a:ext cx="73152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3EE6-BDBD-4541-BD97-92FCB3A6C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18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96E7-7167-41AC-9460-49F4FC163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22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E7C5-6D12-4FC7-9896-A776A8379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9551" indent="0" algn="ctr">
              <a:buNone/>
              <a:defRPr/>
            </a:lvl2pPr>
            <a:lvl3pPr marL="879101" indent="0" algn="ctr">
              <a:buNone/>
              <a:defRPr/>
            </a:lvl3pPr>
            <a:lvl4pPr marL="1318651" indent="0" algn="ctr">
              <a:buNone/>
              <a:defRPr/>
            </a:lvl4pPr>
            <a:lvl5pPr marL="1758202" indent="0" algn="ctr">
              <a:buNone/>
              <a:defRPr/>
            </a:lvl5pPr>
            <a:lvl6pPr marL="2197753" indent="0" algn="ctr">
              <a:buNone/>
              <a:defRPr/>
            </a:lvl6pPr>
            <a:lvl7pPr marL="2637303" indent="0" algn="ctr">
              <a:buNone/>
              <a:defRPr/>
            </a:lvl7pPr>
            <a:lvl8pPr marL="3076853" indent="0" algn="ctr">
              <a:buNone/>
              <a:defRPr/>
            </a:lvl8pPr>
            <a:lvl9pPr marL="35164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6C20-A448-4474-8761-DACE5E1350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9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14B1-EB22-4693-AF4D-FC4933B3C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37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9551" indent="0">
              <a:buNone/>
              <a:defRPr sz="1700"/>
            </a:lvl2pPr>
            <a:lvl3pPr marL="879101" indent="0">
              <a:buNone/>
              <a:defRPr sz="1500"/>
            </a:lvl3pPr>
            <a:lvl4pPr marL="1318651" indent="0">
              <a:buNone/>
              <a:defRPr sz="1300"/>
            </a:lvl4pPr>
            <a:lvl5pPr marL="1758202" indent="0">
              <a:buNone/>
              <a:defRPr sz="1300"/>
            </a:lvl5pPr>
            <a:lvl6pPr marL="2197753" indent="0">
              <a:buNone/>
              <a:defRPr sz="1300"/>
            </a:lvl6pPr>
            <a:lvl7pPr marL="2637303" indent="0">
              <a:buNone/>
              <a:defRPr sz="1300"/>
            </a:lvl7pPr>
            <a:lvl8pPr marL="3076853" indent="0">
              <a:buNone/>
              <a:defRPr sz="1300"/>
            </a:lvl8pPr>
            <a:lvl9pPr marL="35164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0AA5-BED0-44BC-8027-D3715348F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91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EB3F-DBF7-4837-8673-57F0A736A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86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4A13-8B6B-4BCE-9C23-74895240BF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9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6389-1CBC-4313-8938-FA624CE02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7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276B-5229-43D2-918E-CEC2482B6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90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887-9D57-4918-AC76-0F2754B626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54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551" indent="0">
              <a:buNone/>
              <a:defRPr sz="2700"/>
            </a:lvl2pPr>
            <a:lvl3pPr marL="879101" indent="0">
              <a:buNone/>
              <a:defRPr sz="2300"/>
            </a:lvl3pPr>
            <a:lvl4pPr marL="1318651" indent="0">
              <a:buNone/>
              <a:defRPr sz="1900"/>
            </a:lvl4pPr>
            <a:lvl5pPr marL="1758202" indent="0">
              <a:buNone/>
              <a:defRPr sz="1900"/>
            </a:lvl5pPr>
            <a:lvl6pPr marL="2197753" indent="0">
              <a:buNone/>
              <a:defRPr sz="1900"/>
            </a:lvl6pPr>
            <a:lvl7pPr marL="2637303" indent="0">
              <a:buNone/>
              <a:defRPr sz="1900"/>
            </a:lvl7pPr>
            <a:lvl8pPr marL="3076853" indent="0">
              <a:buNone/>
              <a:defRPr sz="1900"/>
            </a:lvl8pPr>
            <a:lvl9pPr marL="351640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6"/>
            <a:ext cx="73152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3EE6-BDBD-4541-BD97-92FCB3A6C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64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96E7-7167-41AC-9460-49F4FC163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7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E7C5-6D12-4FC7-9896-A776A8379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9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8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9551" indent="0" algn="ctr">
              <a:buNone/>
              <a:defRPr/>
            </a:lvl2pPr>
            <a:lvl3pPr marL="879101" indent="0" algn="ctr">
              <a:buNone/>
              <a:defRPr/>
            </a:lvl3pPr>
            <a:lvl4pPr marL="1318651" indent="0" algn="ctr">
              <a:buNone/>
              <a:defRPr/>
            </a:lvl4pPr>
            <a:lvl5pPr marL="1758202" indent="0" algn="ctr">
              <a:buNone/>
              <a:defRPr/>
            </a:lvl5pPr>
            <a:lvl6pPr marL="2197753" indent="0" algn="ctr">
              <a:buNone/>
              <a:defRPr/>
            </a:lvl6pPr>
            <a:lvl7pPr marL="2637303" indent="0" algn="ctr">
              <a:buNone/>
              <a:defRPr/>
            </a:lvl7pPr>
            <a:lvl8pPr marL="3076853" indent="0" algn="ctr">
              <a:buNone/>
              <a:defRPr/>
            </a:lvl8pPr>
            <a:lvl9pPr marL="35164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6C20-A448-4474-8761-DACE5E1350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3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14B1-EB22-4693-AF4D-FC4933B3CE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4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9551" indent="0">
              <a:buNone/>
              <a:defRPr sz="1700"/>
            </a:lvl2pPr>
            <a:lvl3pPr marL="879101" indent="0">
              <a:buNone/>
              <a:defRPr sz="1500"/>
            </a:lvl3pPr>
            <a:lvl4pPr marL="1318651" indent="0">
              <a:buNone/>
              <a:defRPr sz="1300"/>
            </a:lvl4pPr>
            <a:lvl5pPr marL="1758202" indent="0">
              <a:buNone/>
              <a:defRPr sz="1300"/>
            </a:lvl5pPr>
            <a:lvl6pPr marL="2197753" indent="0">
              <a:buNone/>
              <a:defRPr sz="1300"/>
            </a:lvl6pPr>
            <a:lvl7pPr marL="2637303" indent="0">
              <a:buNone/>
              <a:defRPr sz="1300"/>
            </a:lvl7pPr>
            <a:lvl8pPr marL="3076853" indent="0">
              <a:buNone/>
              <a:defRPr sz="1300"/>
            </a:lvl8pPr>
            <a:lvl9pPr marL="35164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0AA5-BED0-44BC-8027-D3715348F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6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EB3F-DBF7-4837-8673-57F0A736A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33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51" indent="0">
              <a:buNone/>
              <a:defRPr sz="1900" b="1"/>
            </a:lvl2pPr>
            <a:lvl3pPr marL="879101" indent="0">
              <a:buNone/>
              <a:defRPr sz="1700" b="1"/>
            </a:lvl3pPr>
            <a:lvl4pPr marL="1318651" indent="0">
              <a:buNone/>
              <a:defRPr sz="1500" b="1"/>
            </a:lvl4pPr>
            <a:lvl5pPr marL="1758202" indent="0">
              <a:buNone/>
              <a:defRPr sz="1500" b="1"/>
            </a:lvl5pPr>
            <a:lvl6pPr marL="2197753" indent="0">
              <a:buNone/>
              <a:defRPr sz="1500" b="1"/>
            </a:lvl6pPr>
            <a:lvl7pPr marL="2637303" indent="0">
              <a:buNone/>
              <a:defRPr sz="1500" b="1"/>
            </a:lvl7pPr>
            <a:lvl8pPr marL="3076853" indent="0">
              <a:buNone/>
              <a:defRPr sz="1500" b="1"/>
            </a:lvl8pPr>
            <a:lvl9pPr marL="351640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4A13-8B6B-4BCE-9C23-74895240BF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89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6389-1CBC-4313-8938-FA624CE02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6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276B-5229-43D2-918E-CEC2482B6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14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887-9D57-4918-AC76-0F2754B626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85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551" indent="0">
              <a:buNone/>
              <a:defRPr sz="2700"/>
            </a:lvl2pPr>
            <a:lvl3pPr marL="879101" indent="0">
              <a:buNone/>
              <a:defRPr sz="2300"/>
            </a:lvl3pPr>
            <a:lvl4pPr marL="1318651" indent="0">
              <a:buNone/>
              <a:defRPr sz="1900"/>
            </a:lvl4pPr>
            <a:lvl5pPr marL="1758202" indent="0">
              <a:buNone/>
              <a:defRPr sz="1900"/>
            </a:lvl5pPr>
            <a:lvl6pPr marL="2197753" indent="0">
              <a:buNone/>
              <a:defRPr sz="1900"/>
            </a:lvl6pPr>
            <a:lvl7pPr marL="2637303" indent="0">
              <a:buNone/>
              <a:defRPr sz="1900"/>
            </a:lvl7pPr>
            <a:lvl8pPr marL="3076853" indent="0">
              <a:buNone/>
              <a:defRPr sz="1900"/>
            </a:lvl8pPr>
            <a:lvl9pPr marL="351640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39551" indent="0">
              <a:buNone/>
              <a:defRPr sz="1100"/>
            </a:lvl2pPr>
            <a:lvl3pPr marL="879101" indent="0">
              <a:buNone/>
              <a:defRPr sz="1000"/>
            </a:lvl3pPr>
            <a:lvl4pPr marL="1318651" indent="0">
              <a:buNone/>
              <a:defRPr sz="900"/>
            </a:lvl4pPr>
            <a:lvl5pPr marL="1758202" indent="0">
              <a:buNone/>
              <a:defRPr sz="900"/>
            </a:lvl5pPr>
            <a:lvl6pPr marL="2197753" indent="0">
              <a:buNone/>
              <a:defRPr sz="900"/>
            </a:lvl6pPr>
            <a:lvl7pPr marL="2637303" indent="0">
              <a:buNone/>
              <a:defRPr sz="900"/>
            </a:lvl7pPr>
            <a:lvl8pPr marL="3076853" indent="0">
              <a:buNone/>
              <a:defRPr sz="900"/>
            </a:lvl8pPr>
            <a:lvl9pPr marL="35164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3EE6-BDBD-4541-BD97-92FCB3A6C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59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96E7-7167-41AC-9460-49F4FC163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2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E7C5-6D12-4FC7-9896-A776A8379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84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8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06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5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31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571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936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74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2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4278-C5E7-4E71-B6BD-88888470954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F7E9-0D21-446C-ADF5-B07BE492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9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84E-E2E7-48A6-81C6-5514C9D5DB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0DF9-4378-4237-A2D8-403E3CF12D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EECD2-67E7-4D25-B8DF-25408BC513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395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910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186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58202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746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98550" indent="-21907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38288" indent="-2190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6438" indent="-21907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75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707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66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6179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0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02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0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8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404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EECD2-67E7-4D25-B8DF-25408BC513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395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910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186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58202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746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98550" indent="-21907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38288" indent="-2190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6438" indent="-21907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75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707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66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6179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0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02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0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8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404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EECD2-67E7-4D25-B8DF-25408BC513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395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910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186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58202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746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98550" indent="-21907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38288" indent="-2190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6438" indent="-21907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75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707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66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6179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0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02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0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8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404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10" tIns="43955" rIns="87910" bIns="439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EECD2-67E7-4D25-B8DF-25408BC5136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395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910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18651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58202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746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98550" indent="-21907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38288" indent="-2190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6438" indent="-21907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75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707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6628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6179" indent="-219775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0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51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02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0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853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404" algn="l" defTabSz="8791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4278-C5E7-4E71-B6BD-8888847095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F7E9-0D21-446C-ADF5-B07BE49255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4" name="Picture 6" descr="anh 5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400800" y="0"/>
            <a:ext cx="5791200" cy="2819400"/>
          </a:xfrm>
          <a:prstGeom prst="cloudCallout">
            <a:avLst>
              <a:gd name="adj1" fmla="val -72806"/>
              <a:gd name="adj2" fmla="val 132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6807200" y="304800"/>
            <a:ext cx="48768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112, 113: SỐNG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CHẾT </a:t>
            </a: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MẶC BAY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823200" y="2057441"/>
            <a:ext cx="375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2" grpId="0" animBg="1"/>
      <p:bldP spid="20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2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47757"/>
            <a:ext cx="10972800" cy="11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đê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vỡ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73541" y="2370977"/>
            <a:ext cx="9535235" cy="10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</a:rPr>
              <a:t>Dân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phu</a:t>
            </a:r>
            <a:r>
              <a:rPr lang="en-US" altLang="en-US" sz="3200" dirty="0">
                <a:latin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cuốc</a:t>
            </a:r>
            <a:r>
              <a:rPr lang="en-US" altLang="en-US" sz="3200" dirty="0">
                <a:latin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xẻng</a:t>
            </a:r>
            <a:r>
              <a:rPr lang="en-US" altLang="en-US" sz="3200" dirty="0">
                <a:latin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</a:rPr>
              <a:t>đội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</a:rPr>
              <a:t>vác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tre</a:t>
            </a:r>
            <a:r>
              <a:rPr lang="en-US" altLang="en-US" sz="3200" dirty="0">
                <a:latin typeface="Times New Roman" pitchFamily="18" charset="0"/>
              </a:rPr>
              <a:t>…</a:t>
            </a:r>
            <a:r>
              <a:rPr lang="en-US" altLang="en-US" sz="3200" dirty="0" err="1">
                <a:latin typeface="Times New Roman" pitchFamily="18" charset="0"/>
              </a:rPr>
              <a:t>ướt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chuột</a:t>
            </a:r>
            <a:r>
              <a:rPr lang="en-US" altLang="en-US" sz="3200" dirty="0" smtClean="0">
                <a:latin typeface="Times New Roman" pitchFamily="18" charset="0"/>
              </a:rPr>
              <a:t>. Ai </a:t>
            </a:r>
            <a:r>
              <a:rPr lang="en-US" altLang="en-US" sz="3200" dirty="0" err="1" smtClean="0">
                <a:latin typeface="Times New Roman" pitchFamily="18" charset="0"/>
              </a:rPr>
              <a:t>ai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cũng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mệt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lử</a:t>
            </a:r>
            <a:r>
              <a:rPr lang="en-US" altLang="en-US" sz="3200" dirty="0" smtClean="0">
                <a:latin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082724" y="3781571"/>
            <a:ext cx="7597253" cy="5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</a:rPr>
              <a:t>Âm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thanh</a:t>
            </a:r>
            <a:r>
              <a:rPr lang="en-US" altLang="en-US" sz="3200" dirty="0">
                <a:latin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</a:rPr>
              <a:t>huyên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</a:rPr>
              <a:t>náo</a:t>
            </a:r>
            <a:r>
              <a:rPr lang="en-US" altLang="en-US" sz="3200" dirty="0">
                <a:latin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</a:rPr>
              <a:t>ồn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ào</a:t>
            </a:r>
            <a:r>
              <a:rPr lang="en-US" altLang="en-US" sz="3200" dirty="0" smtClean="0">
                <a:latin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052852" y="4519125"/>
            <a:ext cx="7445991" cy="19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Nhốn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nháo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vất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vả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mệt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nhọc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37951" y="4362782"/>
            <a:ext cx="1514901" cy="5441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2416" y="5181623"/>
            <a:ext cx="2925233" cy="8382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300" b="1" dirty="0" err="1">
                <a:latin typeface="Times New Roman" pitchFamily="18" charset="0"/>
              </a:rPr>
              <a:t>N</a:t>
            </a:r>
            <a:r>
              <a:rPr lang="en-US" altLang="en-US" sz="2300" b="1" dirty="0" err="1" smtClean="0">
                <a:latin typeface="Times New Roman" pitchFamily="18" charset="0"/>
              </a:rPr>
              <a:t>gày</a:t>
            </a:r>
            <a:r>
              <a:rPr lang="en-US" altLang="en-US" sz="2300" b="1" dirty="0" smtClean="0"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latin typeface="Times New Roman" pitchFamily="18" charset="0"/>
              </a:rPr>
              <a:t>càng</a:t>
            </a:r>
            <a:r>
              <a:rPr lang="en-US" altLang="en-US" sz="2300" b="1" dirty="0" smtClean="0"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latin typeface="Times New Roman" pitchFamily="18" charset="0"/>
              </a:rPr>
              <a:t>yếu</a:t>
            </a:r>
            <a:r>
              <a:rPr lang="en-US" altLang="en-US" sz="2300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300" b="1" dirty="0" err="1" smtClean="0">
                <a:latin typeface="Times New Roman" pitchFamily="18" charset="0"/>
              </a:rPr>
              <a:t>Bất</a:t>
            </a:r>
            <a:r>
              <a:rPr lang="en-US" altLang="en-US" sz="2300" b="1" dirty="0" smtClean="0"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latin typeface="Times New Roman" pitchFamily="18" charset="0"/>
              </a:rPr>
              <a:t>lực</a:t>
            </a:r>
            <a:r>
              <a:rPr lang="en-US" altLang="en-US" sz="2300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3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3962400"/>
            <a:ext cx="5791200" cy="9144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300" b="1" i="1" smtClean="0">
                <a:latin typeface="Times New Roman" pitchFamily="18" charset="0"/>
              </a:rPr>
              <a:t>"Nước sông Nhị Hà lên to quá",  </a:t>
            </a:r>
          </a:p>
          <a:p>
            <a:pPr algn="ctr" eaLnBrk="1" hangingPunct="1">
              <a:buFontTx/>
              <a:buNone/>
            </a:pPr>
            <a:r>
              <a:rPr lang="en-US" altLang="en-US" sz="2300" b="1" i="1" smtClean="0">
                <a:latin typeface="Times New Roman" pitchFamily="18" charset="0"/>
              </a:rPr>
              <a:t>…thời nước cứ cuồn cuộn ".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22400" y="228600"/>
            <a:ext cx="2235200" cy="4429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u="sng" smtClean="0">
                <a:solidFill>
                  <a:srgbClr val="000000"/>
                </a:solidFill>
                <a:latin typeface="Times New Roman" pitchFamily="18" charset="0"/>
              </a:rPr>
              <a:t>Sức người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12800" y="1143023"/>
            <a:ext cx="3962400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"</a:t>
            </a:r>
            <a:r>
              <a:rPr lang="en-US" altLang="en-US" sz="2300" b="1" i="1" smtClean="0">
                <a:solidFill>
                  <a:srgbClr val="000000"/>
                </a:solidFill>
                <a:latin typeface="Times New Roman" pitchFamily="18" charset="0"/>
              </a:rPr>
              <a:t>Sức người khó lòng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b="1" i="1" smtClean="0">
                <a:solidFill>
                  <a:srgbClr val="000000"/>
                </a:solidFill>
                <a:latin typeface="Times New Roman" pitchFamily="18" charset="0"/>
              </a:rPr>
              <a:t>địch nổi với sức trời",</a:t>
            </a:r>
            <a:r>
              <a:rPr lang="en-US" altLang="en-US" sz="230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19200" y="2286023"/>
            <a:ext cx="3048000" cy="4429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 ngày một giảm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3200423"/>
            <a:ext cx="1930400" cy="4429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u="sng" smtClean="0">
                <a:solidFill>
                  <a:srgbClr val="000000"/>
                </a:solidFill>
                <a:latin typeface="Times New Roman" pitchFamily="18" charset="0"/>
              </a:rPr>
              <a:t>Thế đê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11200" y="4038623"/>
            <a:ext cx="4165600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Đê </a:t>
            </a:r>
            <a:r>
              <a:rPr lang="en-US" altLang="en-US" sz="2300" b="1" i="1" smtClean="0">
                <a:solidFill>
                  <a:srgbClr val="000000"/>
                </a:solidFill>
                <a:latin typeface="Times New Roman" pitchFamily="18" charset="0"/>
              </a:rPr>
              <a:t>" núng thế lắm, hai ba đoạn đã thẩm lậu ".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010400" y="1143023"/>
            <a:ext cx="4775200" cy="796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"</a:t>
            </a:r>
            <a:r>
              <a:rPr lang="en-US" altLang="en-US" sz="2300" b="1" i="1" smtClean="0">
                <a:solidFill>
                  <a:srgbClr val="000000"/>
                </a:solidFill>
                <a:latin typeface="Times New Roman" pitchFamily="18" charset="0"/>
              </a:rPr>
              <a:t>Trời mưa tầm tã", "Mưa tầm tã trút xuống".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21600" y="2286023"/>
            <a:ext cx="3352800" cy="4429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120000"/>
            </a:pPr>
            <a:r>
              <a:rPr lang="en-US" altLang="en-US" sz="2300" b="1" smtClean="0">
                <a:solidFill>
                  <a:srgbClr val="000000"/>
                </a:solidFill>
                <a:latin typeface="Times New Roman" pitchFamily="18" charset="0"/>
              </a:rPr>
              <a:t>mỗi lúc một tăng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8229600" y="3124223"/>
            <a:ext cx="2641600" cy="4429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u="sng" smtClean="0">
                <a:solidFill>
                  <a:srgbClr val="000000"/>
                </a:solidFill>
                <a:latin typeface="Times New Roman" pitchFamily="18" charset="0"/>
              </a:rPr>
              <a:t>Thế nước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325134" y="5181623"/>
            <a:ext cx="2947917" cy="13275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gày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càng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mạnh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Đe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dọa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cuộc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sống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altLang="en-US" sz="2300" b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860800" y="6019823"/>
            <a:ext cx="568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Nghệ thuật tăng cấp, đối lập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432800" y="228600"/>
            <a:ext cx="2032000" cy="44291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u="sng" smtClean="0">
                <a:solidFill>
                  <a:srgbClr val="000000"/>
                </a:solidFill>
                <a:latin typeface="Times New Roman" pitchFamily="18" charset="0"/>
              </a:rPr>
              <a:t>Sức trời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9144000" y="7620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2235200" y="7620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2235200" y="19812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9245600" y="19812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2235200" y="3733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9347200" y="36576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9347200" y="487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336800" y="48768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1828800" y="6172200"/>
            <a:ext cx="14224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673600" y="3276600"/>
            <a:ext cx="71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4572000" y="4495800"/>
            <a:ext cx="812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4978400" y="228600"/>
            <a:ext cx="71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H="1">
            <a:off x="4876800" y="1447800"/>
            <a:ext cx="812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5588000" y="3276600"/>
            <a:ext cx="81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5588000" y="4495800"/>
            <a:ext cx="71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>
            <a:off x="5994400" y="228600"/>
            <a:ext cx="812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5994400" y="1447800"/>
            <a:ext cx="812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0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  <p:bldP spid="25603" grpId="0" build="p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6" y="195343"/>
            <a:ext cx="6582691" cy="56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76857" y="2031657"/>
            <a:ext cx="3215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Nhận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xét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endParaRPr 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bức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tranh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anh cac quan danh bac trong dem mua 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19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-6191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đình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4114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014693" y="6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Quang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đê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638800" y="3124208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</a:rPr>
              <a:t>&gt; &lt;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78" y="609601"/>
            <a:ext cx="1171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85678" y="359314"/>
            <a:ext cx="6936827" cy="2669916"/>
          </a:xfrm>
          <a:prstGeom prst="cloud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Quan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phụ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mẫu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đi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hộ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đê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đang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ở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đâu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trước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lúc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đê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sắp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vỡ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không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khí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ở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ra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en-US" sz="34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sao</a:t>
            </a:r>
            <a:r>
              <a:rPr lang="en-US" altLang="en-US" sz="34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+mj-cs"/>
              </a:rPr>
              <a:t> ?</a:t>
            </a:r>
            <a:endParaRPr lang="en-US" sz="3400" i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70450" y="3029229"/>
            <a:ext cx="103172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Char char="-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Địa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điểm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đình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cao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rất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vững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chãi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itchFamily="18" charset="0"/>
              </a:rPr>
              <a:t>.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-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Không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khí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Tĩnh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mịch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trang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nghiêm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2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813035" y="4501055"/>
            <a:ext cx="8534400" cy="17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=&gt;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Đối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lập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với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cảnh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ngộ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dân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>
                <a:solidFill>
                  <a:srgbClr val="FF3300"/>
                </a:solidFill>
                <a:latin typeface="Times New Roman" pitchFamily="18" charset="0"/>
              </a:rPr>
              <a:t>hộ</a:t>
            </a:r>
            <a:r>
              <a:rPr lang="en-US" altLang="en-US" sz="5400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FF3300"/>
                </a:solidFill>
                <a:latin typeface="Times New Roman" pitchFamily="18" charset="0"/>
              </a:rPr>
              <a:t>đê</a:t>
            </a:r>
            <a:r>
              <a:rPr lang="en-US" altLang="en-US" sz="5400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altLang="en-US" sz="54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727213" y="1371601"/>
            <a:ext cx="5029827" cy="5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phủ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hầu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hạ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828814" y="2819401"/>
            <a:ext cx="4853497" cy="5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phủ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tổ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tôm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2032001" y="4724401"/>
            <a:ext cx="5283102" cy="5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0" tIns="43955" rIns="87910" bIns="43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phủ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nghe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tin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đê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vỡ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294" name="Picture 1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192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6670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8432800" y="1371621"/>
            <a:ext cx="29464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smtClean="0">
                <a:solidFill>
                  <a:srgbClr val="FF0000"/>
                </a:solidFill>
                <a:latin typeface="Times New Roman" pitchFamily="18" charset="0"/>
              </a:rPr>
              <a:t>NHÓM 1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8331200" y="2895621"/>
            <a:ext cx="2032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smtClean="0">
                <a:solidFill>
                  <a:srgbClr val="FF0000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8534400" y="4724421"/>
            <a:ext cx="2641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smtClean="0">
                <a:solidFill>
                  <a:srgbClr val="FF0000"/>
                </a:solidFill>
                <a:latin typeface="Times New Roman" pitchFamily="18" charset="0"/>
              </a:rPr>
              <a:t>NHÓM 3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1930400" y="1981221"/>
            <a:ext cx="6197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 dung,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3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chỉ</a:t>
            </a:r>
            <a:endParaRPr lang="en-US" altLang="en-US" sz="23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2032000" y="3657602"/>
            <a:ext cx="6096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Thành phần tham dự, không khí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032000" y="5334021"/>
            <a:ext cx="54864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Thái độ, hành động</a:t>
            </a: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2717800" y="298623"/>
            <a:ext cx="8964448" cy="10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/>
          <a:p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Theo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dõi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xảy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ra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?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7" descr="9k=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0" tIns="43955" rIns="87910" bIns="4395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00" smtClean="0">
              <a:solidFill>
                <a:srgbClr val="000000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87400" y="1830051"/>
            <a:ext cx="6400800" cy="5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Cảnh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hầu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hạ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516467" y="2743205"/>
            <a:ext cx="7315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dirty="0" smtClean="0">
                <a:solidFill>
                  <a:srgbClr val="7030A0"/>
                </a:solidFill>
                <a:latin typeface="Times New Roman" pitchFamily="18" charset="0"/>
              </a:rPr>
              <a:t>-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Chân</a:t>
            </a: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 dung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Uy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nghi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chễm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chện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ngồi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trái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dựa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gối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xếp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duỗi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tên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nhà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quỳ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mà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gãi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8320617" y="2834302"/>
            <a:ext cx="3511992" cy="20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Cuộc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sống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lại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hoa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vương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831668" y="2743200"/>
            <a:ext cx="499533" cy="3962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8000" y="3962409"/>
            <a:ext cx="69596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-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Đồ</a:t>
            </a: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sinh</a:t>
            </a: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hoạt</a:t>
            </a:r>
            <a:r>
              <a:rPr lang="en-US" altLang="en-US" sz="2300" dirty="0" smtClean="0">
                <a:solidFill>
                  <a:srgbClr val="FF00FF"/>
                </a:solidFill>
                <a:latin typeface="Times New Roman" pitchFamily="18" charset="0"/>
              </a:rPr>
              <a:t>: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bát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yến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hấp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phèn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tráp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đồi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mồi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trầu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ống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thuốc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hồ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dao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chuôi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ngà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012" y="5246705"/>
            <a:ext cx="757343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-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altLang="en-US" sz="23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altLang="en-US" sz="2300" dirty="0" smtClean="0">
                <a:solidFill>
                  <a:srgbClr val="FF00FF"/>
                </a:solidFill>
                <a:latin typeface="Times New Roman" pitchFamily="18" charset="0"/>
              </a:rPr>
              <a:t>: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Ngài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xơi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bát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yến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vừa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xong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ngồi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khểnh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vuốt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râu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, rung </a:t>
            </a:r>
            <a:r>
              <a:rPr lang="en-US" altLang="en-US" sz="2300" dirty="0" err="1" smtClean="0">
                <a:solidFill>
                  <a:srgbClr val="000000"/>
                </a:solidFill>
                <a:latin typeface="Times New Roman" pitchFamily="18" charset="0"/>
              </a:rPr>
              <a:t>đùi</a:t>
            </a:r>
            <a:r>
              <a:rPr lang="en-US" altLang="en-US" sz="2300" dirty="0" smtClean="0">
                <a:solidFill>
                  <a:srgbClr val="000000"/>
                </a:solidFill>
                <a:latin typeface="Times New Roman" pitchFamily="18" charset="0"/>
              </a:rPr>
              <a:t>.            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400" y="525956"/>
            <a:ext cx="7823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phủ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hầu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hạ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miêu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tả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  <p:bldP spid="32794" grpId="0"/>
      <p:bldP spid="32795" grpId="0"/>
      <p:bldP spid="2" grpId="0" animBg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anh cac quan danh bac trong dem mua 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589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59" y="154549"/>
            <a:ext cx="6177567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áº¿t quáº£ hÃ¬nh áº£nh cho á»ng thuá»c lÃ¡ báº¡c ngÃ y xÆ°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3" y="3644721"/>
            <a:ext cx="6191251" cy="32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2493" y="224225"/>
            <a:ext cx="273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anh cac quan danh bac trong dem mua ba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76200"/>
            <a:ext cx="5410200" cy="5410200"/>
          </a:xfr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00200" y="1524019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Tay trái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dựa vào gối xếp.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915400" y="1520829"/>
            <a:ext cx="1752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Chân phải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duỗi thẳng ra, để cho tên người nhà quỳ ở dưới đất mà gãi.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0" y="5638841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Ngồi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uy nghi chễm chện.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2971800" y="1981200"/>
            <a:ext cx="533400" cy="1828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7391400" y="1981200"/>
            <a:ext cx="152400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anh cac quan danh bac trong dem mua 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191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-6191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 khí trong đình</a:t>
            </a: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4114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05600" y="6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Quang cảnh ngoài đê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638800" y="3124208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Times New Roman" panose="02020603050405020304" pitchFamily="18" charset="0"/>
              </a:rPr>
              <a:t>&gt; &lt;</a:t>
            </a:r>
          </a:p>
        </p:txBody>
      </p:sp>
    </p:spTree>
    <p:extLst>
      <p:ext uri="{BB962C8B-B14F-4D97-AF65-F5344CB8AC3E}">
        <p14:creationId xmlns:p14="http://schemas.microsoft.com/office/powerpoint/2010/main" val="29646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/>
          </p:nvPr>
        </p:nvSpPr>
        <p:spPr>
          <a:xfrm>
            <a:off x="0" y="609600"/>
            <a:ext cx="6299200" cy="6248400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Duy Tốn ( 1883 – 1924 )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 ở tỉnh Hà Tây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3600" b="1" dirty="0" smtClean="0"/>
          </a:p>
          <a:p>
            <a:pPr algn="just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     </a:t>
            </a:r>
          </a:p>
          <a:p>
            <a:pPr algn="just">
              <a:buFontTx/>
              <a:buNone/>
            </a:pPr>
            <a:endParaRPr lang="en-US" altLang="en-US" sz="3600" b="1" i="1" dirty="0" smtClean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buFontTx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4" descr="C:\Documents and Settings\THANH TAI\My Documents\Downloads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245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41869" y="237652"/>
            <a:ext cx="8175011" cy="18015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uan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itchFamily="18" charset="0"/>
              </a:rPr>
              <a:t>phủ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itchFamily="18" charset="0"/>
              </a:rPr>
              <a:t>tổ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tôm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gồm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ai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khí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400" b="1" i="1" dirty="0" err="1" smtClean="0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altLang="en-US" sz="4400" b="1" i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altLang="en-US" sz="4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83375" y="2039172"/>
            <a:ext cx="6459372" cy="5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b.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Cảnh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quan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chơi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</a:rPr>
              <a:t>tổ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tôm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866030" y="2960806"/>
            <a:ext cx="9325970" cy="1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/>
          <a:p>
            <a:r>
              <a:rPr lang="en-US" altLang="en-US" sz="3000" dirty="0">
                <a:latin typeface="Times New Roman" pitchFamily="18" charset="0"/>
              </a:rPr>
              <a:t>- </a:t>
            </a:r>
            <a:r>
              <a:rPr lang="en-US" altLang="en-US" sz="3000" dirty="0" err="1">
                <a:latin typeface="Times New Roman" pitchFamily="18" charset="0"/>
              </a:rPr>
              <a:t>Thầy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đề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thầy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đội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nhất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thầy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thông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nhì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chánh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tổng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sở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tại</a:t>
            </a:r>
            <a:r>
              <a:rPr lang="en-US" altLang="en-US" sz="3000" dirty="0">
                <a:latin typeface="Times New Roman" pitchFamily="18" charset="0"/>
              </a:rPr>
              <a:t>.                                          </a:t>
            </a:r>
          </a:p>
          <a:p>
            <a:r>
              <a:rPr lang="en-US" altLang="en-US" sz="3000" dirty="0">
                <a:latin typeface="Times New Roman" pitchFamily="18" charset="0"/>
              </a:rPr>
              <a:t>- </a:t>
            </a:r>
            <a:r>
              <a:rPr lang="en-US" altLang="en-US" sz="3000" dirty="0" err="1">
                <a:latin typeface="Times New Roman" pitchFamily="18" charset="0"/>
              </a:rPr>
              <a:t>Cảnh</a:t>
            </a:r>
            <a:r>
              <a:rPr lang="en-US" altLang="en-US" sz="3000" dirty="0">
                <a:latin typeface="Times New Roman" pitchFamily="18" charset="0"/>
              </a:rPr>
              <a:t>: </a:t>
            </a:r>
            <a:r>
              <a:rPr lang="en-US" altLang="en-US" sz="3000" dirty="0" err="1">
                <a:latin typeface="Times New Roman" pitchFamily="18" charset="0"/>
              </a:rPr>
              <a:t>Lúc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mau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lúc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khoan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ung</a:t>
            </a:r>
            <a:r>
              <a:rPr lang="en-US" altLang="en-US" sz="3000" dirty="0">
                <a:latin typeface="Times New Roman" pitchFamily="18" charset="0"/>
              </a:rPr>
              <a:t> dung </a:t>
            </a:r>
            <a:r>
              <a:rPr lang="en-US" altLang="en-US" sz="3000" dirty="0" err="1">
                <a:latin typeface="Times New Roman" pitchFamily="18" charset="0"/>
              </a:rPr>
              <a:t>êm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ái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khi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cười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khi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nói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vui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vẻ</a:t>
            </a:r>
            <a:r>
              <a:rPr lang="en-US" altLang="en-US" sz="3000" dirty="0">
                <a:latin typeface="Times New Roman" pitchFamily="18" charset="0"/>
              </a:rPr>
              <a:t>.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419297" y="4588752"/>
            <a:ext cx="6772703" cy="1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ham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mê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cờ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Vô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trách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nhiệm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95901" y="5052762"/>
            <a:ext cx="1634319" cy="90587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nghe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tin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đê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vỡ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phủ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đã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thái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độ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hành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gì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19038" y="1965326"/>
            <a:ext cx="6282519" cy="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bg2"/>
                </a:solidFill>
                <a:latin typeface="Times New Roman" pitchFamily="18" charset="0"/>
              </a:rPr>
              <a:t>c. </a:t>
            </a:r>
            <a:r>
              <a:rPr lang="en-US" altLang="en-US" sz="3600" b="1" dirty="0" err="1">
                <a:solidFill>
                  <a:schemeClr val="bg2"/>
                </a:solidFill>
                <a:latin typeface="Times New Roman" pitchFamily="18" charset="0"/>
              </a:rPr>
              <a:t>Chuyện</a:t>
            </a:r>
            <a:r>
              <a:rPr lang="en-US" altLang="en-US" sz="3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2"/>
                </a:solidFill>
                <a:latin typeface="Times New Roman" pitchFamily="18" charset="0"/>
              </a:rPr>
              <a:t>quan</a:t>
            </a:r>
            <a:r>
              <a:rPr lang="en-US" altLang="en-US" sz="3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2"/>
                </a:solidFill>
                <a:latin typeface="Times New Roman" pitchFamily="18" charset="0"/>
              </a:rPr>
              <a:t>nghe</a:t>
            </a:r>
            <a:r>
              <a:rPr lang="en-US" altLang="en-US" sz="3600" b="1" dirty="0">
                <a:solidFill>
                  <a:schemeClr val="bg2"/>
                </a:solidFill>
                <a:latin typeface="Times New Roman" pitchFamily="18" charset="0"/>
              </a:rPr>
              <a:t> tin </a:t>
            </a:r>
            <a:r>
              <a:rPr lang="en-US" altLang="en-US" sz="3600" b="1" dirty="0" err="1">
                <a:solidFill>
                  <a:schemeClr val="bg2"/>
                </a:solidFill>
                <a:latin typeface="Times New Roman" pitchFamily="18" charset="0"/>
              </a:rPr>
              <a:t>đê</a:t>
            </a:r>
            <a:r>
              <a:rPr lang="en-US" altLang="en-US" sz="3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2"/>
                </a:solidFill>
                <a:latin typeface="Times New Roman" pitchFamily="18" charset="0"/>
              </a:rPr>
              <a:t>vỡ</a:t>
            </a:r>
            <a:endParaRPr lang="en-US" altLang="en-US" sz="36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473962" y="2829638"/>
            <a:ext cx="11218456" cy="20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Thầy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đề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lo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sợ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run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cập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phụ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mẫu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</a:p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+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Đổ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trách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nhiệm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cấp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dân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đe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doạ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cổ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tù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+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Niềm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vui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viên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ù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thông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tôm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          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692589" y="4950249"/>
            <a:ext cx="7802539" cy="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Hách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dịch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bàng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vô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trách</a:t>
            </a:r>
            <a:r>
              <a:rPr lang="en-US" alt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nhiệm</a:t>
            </a:r>
            <a:endParaRPr lang="en-US" altLang="en-US" sz="36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73957" y="4971461"/>
            <a:ext cx="1200435" cy="60035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94267" y="111136"/>
            <a:ext cx="5080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phủ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23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hộ</a:t>
            </a:r>
            <a:r>
              <a:rPr lang="en-US" altLang="en-US" sz="2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đê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</a:t>
            </a:r>
            <a:endParaRPr lang="en-US" altLang="en-US" sz="23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197600" y="150813"/>
            <a:ext cx="53848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đang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hộ</a:t>
            </a:r>
            <a:r>
              <a:rPr lang="en-US" alt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đê</a:t>
            </a:r>
            <a:endParaRPr lang="en-US" altLang="en-US" sz="2300" dirty="0">
              <a:solidFill>
                <a:srgbClr val="000000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5486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anh cac quan danh bac trong dem mua b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5486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417733" y="4173538"/>
            <a:ext cx="640080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Trời mưa mỗi lúc một nhiều.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Nước sông mỗi lúc một dâng cao.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Âm thanh mỗi lúc một ầm ĩ.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Sức người ngày càng yếu.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Nguy cơ vỡ đê và cuối cùng đã đến.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06400" y="3886200"/>
            <a:ext cx="54864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Đam mê cờ bạc không chứng kiến dân hộ đê.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Ván bài ù mỗi lúc một 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Đam mê ngày càng lớn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- Niềm vui phi nhân tính: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altLang="en-US" sz="2300" i="1" smtClean="0">
                <a:solidFill>
                  <a:srgbClr val="0000FF"/>
                </a:solidFill>
                <a:latin typeface="Times New Roman" pitchFamily="18" charset="0"/>
              </a:rPr>
              <a:t>“ ù thông tôm chi chi nảy”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219700" y="3962411"/>
            <a:ext cx="304800" cy="27019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8" y="5086356"/>
            <a:ext cx="11070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5" y="6273233"/>
            <a:ext cx="454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THAM KHẢO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76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16390" grpId="0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1924336" y="109182"/>
            <a:ext cx="8884693" cy="6537278"/>
          </a:xfrm>
          <a:prstGeom prst="irregularSeal1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đê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vỡ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sao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thiên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nhiên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được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khắc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6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524000" y="457200"/>
            <a:ext cx="8915400" cy="426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1752600" y="1143000"/>
            <a:ext cx="868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2057400" y="609602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Thiên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nhiên</a:t>
            </a:r>
            <a:endParaRPr lang="en-US" sz="2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6248400" y="533404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Thái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endParaRPr lang="en-US" sz="2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1828800" y="1219201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xoáy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trôi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ngập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chôn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…!</a:t>
            </a:r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5029200" y="15240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4191000" y="19812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3810000" y="15240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>
            <a:off x="2438400" y="2628353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Thê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thảm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thương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>
            <a:off x="1828800" y="2885779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37" name="Text Box 20"/>
          <p:cNvSpPr txBox="1">
            <a:spLocks noChangeArrowheads="1"/>
          </p:cNvSpPr>
          <p:nvPr/>
        </p:nvSpPr>
        <p:spPr bwMode="auto">
          <a:xfrm>
            <a:off x="6172200" y="12192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Nha lại, thầy đề: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run sợ.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6248400" y="21336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Quan phụ mẫu: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điềm nhiên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6172200" y="2885783"/>
            <a:ext cx="2362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30740" name="Line 28"/>
          <p:cNvSpPr>
            <a:spLocks noChangeShapeType="1"/>
          </p:cNvSpPr>
          <p:nvPr/>
        </p:nvSpPr>
        <p:spPr bwMode="auto">
          <a:xfrm flipV="1">
            <a:off x="8001000" y="2895641"/>
            <a:ext cx="457200" cy="295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1" name="Line 29"/>
          <p:cNvSpPr>
            <a:spLocks noChangeShapeType="1"/>
          </p:cNvSpPr>
          <p:nvPr/>
        </p:nvSpPr>
        <p:spPr bwMode="auto">
          <a:xfrm>
            <a:off x="8023539" y="3214688"/>
            <a:ext cx="4572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2" name="Line 30"/>
          <p:cNvSpPr>
            <a:spLocks noChangeShapeType="1"/>
          </p:cNvSpPr>
          <p:nvPr/>
        </p:nvSpPr>
        <p:spPr bwMode="auto">
          <a:xfrm>
            <a:off x="8001000" y="3200403"/>
            <a:ext cx="381000" cy="466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3" name="Line 31"/>
          <p:cNvSpPr>
            <a:spLocks noChangeShapeType="1"/>
          </p:cNvSpPr>
          <p:nvPr/>
        </p:nvSpPr>
        <p:spPr bwMode="auto">
          <a:xfrm>
            <a:off x="6174347" y="495300"/>
            <a:ext cx="0" cy="419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4" name="Text Box 32"/>
          <p:cNvSpPr txBox="1">
            <a:spLocks noChangeArrowheads="1"/>
          </p:cNvSpPr>
          <p:nvPr/>
        </p:nvSpPr>
        <p:spPr bwMode="auto">
          <a:xfrm>
            <a:off x="8534400" y="251464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Vỗ tay</a:t>
            </a:r>
          </a:p>
        </p:txBody>
      </p:sp>
      <p:sp>
        <p:nvSpPr>
          <p:cNvPr id="30745" name="Text Box 33"/>
          <p:cNvSpPr txBox="1">
            <a:spLocks noChangeArrowheads="1"/>
          </p:cNvSpPr>
          <p:nvPr/>
        </p:nvSpPr>
        <p:spPr bwMode="auto">
          <a:xfrm>
            <a:off x="8610600" y="3048002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Xòe bài</a:t>
            </a:r>
          </a:p>
        </p:txBody>
      </p:sp>
      <p:sp>
        <p:nvSpPr>
          <p:cNvPr id="30746" name="Text Box 34"/>
          <p:cNvSpPr txBox="1">
            <a:spLocks noChangeArrowheads="1"/>
          </p:cNvSpPr>
          <p:nvPr/>
        </p:nvSpPr>
        <p:spPr bwMode="auto">
          <a:xfrm>
            <a:off x="8229600" y="3429001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…Cười …nói</a:t>
            </a:r>
          </a:p>
        </p:txBody>
      </p:sp>
      <p:sp>
        <p:nvSpPr>
          <p:cNvPr id="30747" name="Text Box 36"/>
          <p:cNvSpPr txBox="1">
            <a:spLocks noChangeArrowheads="1"/>
          </p:cNvSpPr>
          <p:nvPr/>
        </p:nvSpPr>
        <p:spPr bwMode="auto">
          <a:xfrm>
            <a:off x="6467476" y="3962422"/>
            <a:ext cx="237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Sung </a:t>
            </a:r>
            <a:r>
              <a:rPr lang="en-US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sướng</a:t>
            </a:r>
            <a:endParaRPr lang="en-US" sz="28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8" name="Text Box 37"/>
          <p:cNvSpPr txBox="1">
            <a:spLocks noChangeArrowheads="1"/>
          </p:cNvSpPr>
          <p:nvPr/>
        </p:nvSpPr>
        <p:spPr bwMode="auto">
          <a:xfrm>
            <a:off x="8686800" y="390050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Thắng lớn</a:t>
            </a:r>
          </a:p>
        </p:txBody>
      </p:sp>
      <p:sp>
        <p:nvSpPr>
          <p:cNvPr id="30749" name="Line 38"/>
          <p:cNvSpPr>
            <a:spLocks noChangeShapeType="1"/>
          </p:cNvSpPr>
          <p:nvPr/>
        </p:nvSpPr>
        <p:spPr bwMode="auto">
          <a:xfrm>
            <a:off x="8382000" y="42672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6248400" y="42672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1524000" y="46482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1752600" y="5105419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=&gt; </a:t>
            </a:r>
            <a:r>
              <a:rPr lang="en-US" sz="3200" b="1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Tăng cấp, tương phản +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đối thoại và biểu cảm.</a:t>
            </a: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1638303" y="5715019"/>
            <a:ext cx="9029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=&gt;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Hấp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dẫn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khắc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họa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rõ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271" y="25870"/>
            <a:ext cx="291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 err="1" smtClean="0"/>
              <a:t>Cảnh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vỡ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596285" y="3342970"/>
            <a:ext cx="4652121" cy="138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=&gt;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Kẻ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chỗ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ở,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kẻ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chết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chôn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/>
      <p:bldP spid="48168" grpId="1"/>
      <p:bldP spid="48170" grpId="0"/>
      <p:bldP spid="48171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245" y="929661"/>
            <a:ext cx="289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9049" y="9680"/>
            <a:ext cx="546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9055" y="849161"/>
            <a:ext cx="4192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9048" y="2017821"/>
            <a:ext cx="314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43968" y="528039"/>
            <a:ext cx="759853" cy="67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43968" y="1199297"/>
            <a:ext cx="759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43968" y="1199297"/>
            <a:ext cx="759853" cy="106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6243" y="4504455"/>
            <a:ext cx="246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2665" y="3814729"/>
            <a:ext cx="23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2665" y="5361210"/>
            <a:ext cx="23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259132" y="4005329"/>
            <a:ext cx="502277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20333" y="5465291"/>
            <a:ext cx="553791" cy="253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12169" y="2848778"/>
            <a:ext cx="4829579" cy="186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25049" y="5046618"/>
            <a:ext cx="4816699" cy="1674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74622" y="4276359"/>
            <a:ext cx="437883" cy="27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95586" y="4966080"/>
            <a:ext cx="416945" cy="39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ched Right Arrow 1"/>
          <p:cNvSpPr/>
          <p:nvPr/>
        </p:nvSpPr>
        <p:spPr>
          <a:xfrm>
            <a:off x="2015566" y="785567"/>
            <a:ext cx="8697927" cy="4238084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06" y="204716"/>
            <a:ext cx="32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III. TỔNG KẾT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19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8" grpId="0"/>
      <p:bldP spid="19" grpId="0"/>
      <p:bldP spid="22" grpId="0" animBg="1"/>
      <p:bldP spid="2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996" y="751470"/>
            <a:ext cx="1027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thiên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tai ở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84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651151" y="70009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574951" y="16669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870351" y="199549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86854" y="610973"/>
            <a:ext cx="1160514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4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2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2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2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2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2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27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7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72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727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777922" y="2049460"/>
            <a:ext cx="114140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………….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mặc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bay”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kẻ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đứng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phủ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thú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”.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930489" y="3638211"/>
            <a:ext cx="10806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…..………….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chết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mặc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bay”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lầm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than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thiên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tai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trách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bọn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cầm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2283726" y="1465844"/>
            <a:ext cx="12037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điền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chỗ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trống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639705" y="2050619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thực</a:t>
            </a:r>
            <a:endParaRPr lang="en-US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2734867" y="3519818"/>
            <a:ext cx="179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đạo</a:t>
            </a:r>
            <a:endParaRPr lang="en-US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501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1524000" y="5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ngôn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vận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      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200" b="1" dirty="0">
                <a:latin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200" b="1" dirty="0">
                <a:latin typeface="Times New Roman" panose="02020603050405020304" pitchFamily="18" charset="0"/>
              </a:rPr>
              <a:t> bay”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kê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3486" name="Group 62"/>
          <p:cNvGraphicFramePr>
            <a:graphicFrameLocks noGrp="1"/>
          </p:cNvGraphicFramePr>
          <p:nvPr/>
        </p:nvGraphicFramePr>
        <p:xfrm>
          <a:off x="1676400" y="2057400"/>
          <a:ext cx="7543800" cy="4632864"/>
        </p:xfrm>
        <a:graphic>
          <a:graphicData uri="http://schemas.openxmlformats.org/drawingml/2006/table">
            <a:tbl>
              <a:tblPr/>
              <a:tblGrid>
                <a:gridCol w="4876800"/>
                <a:gridCol w="1219200"/>
                <a:gridCol w="1447800"/>
              </a:tblGrid>
              <a:tr h="579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thức ngôn ngữ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tự sự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miêu tả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biểu cảm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người kể chuyện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nhân vật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độc thoại nội tâm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 ngữ  đối thoại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553200" y="2667000"/>
            <a:ext cx="1219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53200" y="3216277"/>
            <a:ext cx="1219200" cy="593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53200" y="3810000"/>
            <a:ext cx="1219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53200" y="4373563"/>
            <a:ext cx="1219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4922838"/>
            <a:ext cx="1219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53200" y="6096000"/>
            <a:ext cx="1219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" name="Rectangle 46"/>
          <p:cNvSpPr/>
          <p:nvPr/>
        </p:nvSpPr>
        <p:spPr>
          <a:xfrm>
            <a:off x="7772400" y="5562600"/>
            <a:ext cx="1447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28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24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HANH TAI\My Documents\Downloads\tải xuống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00800" cy="6858000"/>
          </a:xfrm>
          <a:noFill/>
        </p:spPr>
      </p:pic>
      <p:pic>
        <p:nvPicPr>
          <p:cNvPr id="7171" name="Picture 3" descr="C:\Documents and Settings\THANH TAI\My Documents\Downloads\IMG_014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876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556000" y="228600"/>
            <a:ext cx="3759200" cy="533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NGUY CƠ VỠ ĐÊ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11200" y="1905000"/>
            <a:ext cx="3352800" cy="533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604000" y="1905000"/>
            <a:ext cx="3149600" cy="533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Quan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nha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2336800" y="762000"/>
            <a:ext cx="2946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283200" y="762000"/>
            <a:ext cx="2743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336800" y="2438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8128000" y="24384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711200" y="3200400"/>
            <a:ext cx="3556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Vất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vả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chống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đỡ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299200" y="3276600"/>
            <a:ext cx="41656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thản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tổ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tôm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5283200" y="762000"/>
            <a:ext cx="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267200" y="4114800"/>
            <a:ext cx="1828800" cy="533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   ĐÊ VỠ    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336800" y="3581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8128000" y="36576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3556000" y="4343400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096000" y="4343400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7010400" y="41910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08000" y="3962423"/>
            <a:ext cx="34544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Lâm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cảnh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khốn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khổ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sầu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thảm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010400" y="4038623"/>
            <a:ext cx="47752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Vẫn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thản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thờ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ơ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trước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cuộc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sống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lầm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than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336800" y="48768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2438400" y="48768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8026400" y="5105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8128000" y="5105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09600" y="5715023"/>
            <a:ext cx="42672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lầm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than,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cơ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cực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trước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thiên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tai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6807200" y="5715023"/>
            <a:ext cx="50800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Thái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độ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vô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trách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nhiệm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bỉ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ổi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phi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9347200" y="228600"/>
            <a:ext cx="2235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7" y="0"/>
            <a:ext cx="10363200" cy="1470025"/>
          </a:xfrm>
        </p:spPr>
        <p:txBody>
          <a:bodyPr/>
          <a:lstStyle/>
          <a:p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tin 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103568"/>
              </p:ext>
            </p:extLst>
          </p:nvPr>
        </p:nvGraphicFramePr>
        <p:xfrm>
          <a:off x="2113886" y="1224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7" y="0"/>
            <a:ext cx="10363200" cy="1470025"/>
          </a:xfrm>
        </p:spPr>
        <p:txBody>
          <a:bodyPr/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2748258"/>
              </p:ext>
            </p:extLst>
          </p:nvPr>
        </p:nvGraphicFramePr>
        <p:xfrm>
          <a:off x="2113886" y="1224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23319" y="126283"/>
            <a:ext cx="1066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2384" y="1519491"/>
            <a:ext cx="7046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ViÕt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b»ng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v¨n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xu«i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tiÕng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ViÖt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hiÖn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®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¹i.</a:t>
            </a:r>
            <a:endParaRPr lang="en-US" sz="28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5258" y="2196153"/>
            <a:ext cx="5241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-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Cã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tÝnh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chÊt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­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cÊu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.</a:t>
            </a:r>
            <a:endParaRPr lang="en-US" sz="2800" b="1" dirty="0">
              <a:solidFill>
                <a:srgbClr val="4BACC6">
                  <a:lumMod val="75000"/>
                </a:srgbClr>
              </a:solidFill>
              <a:latin typeface=".VnTim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111" y="2885365"/>
            <a:ext cx="35910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-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Cèt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truyÖn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phøc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t¹p.</a:t>
            </a:r>
            <a:endParaRPr lang="en-US" sz="2800" b="1" dirty="0">
              <a:solidFill>
                <a:srgbClr val="4BACC6">
                  <a:lumMod val="75000"/>
                </a:srgbClr>
              </a:solidFill>
              <a:latin typeface=".VnTim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5880" y="3650776"/>
            <a:ext cx="63976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Kh¾c ho¹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h×nh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,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ph¸t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hiÖn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b¶n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chÊt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quan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hÖ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nh©n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sinh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hay ®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êi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sèng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con </a:t>
            </a:r>
            <a:r>
              <a:rPr lang="en-US" sz="2800" b="1" dirty="0" err="1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4BACC6">
                  <a:lumMod val="75000"/>
                </a:srgbClr>
              </a:solidFill>
              <a:latin typeface=".VnTime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60572" y="5982909"/>
            <a:ext cx="9350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.VnTime" pitchFamily="34" charset="0"/>
              </a:rPr>
              <a:t>Cuéc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Time" pitchFamily="34" charset="0"/>
              </a:rPr>
              <a:t>c¸ch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 m¹ng </a:t>
            </a:r>
            <a:r>
              <a:rPr lang="en-US" sz="3600" b="1" dirty="0" err="1">
                <a:solidFill>
                  <a:srgbClr val="FF0000"/>
                </a:solidFill>
                <a:latin typeface=".VnTime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Time" pitchFamily="34" charset="0"/>
              </a:rPr>
              <a:t>v¨n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ViÖt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Nam.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5275049" y="5076713"/>
            <a:ext cx="764528" cy="682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2322" y="996271"/>
            <a:ext cx="26019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- §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Çu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thÕ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kØ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.VnTime" pitchFamily="34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2567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3" grpId="0"/>
      <p:bldP spid="15" grpId="0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"/>
            <a:ext cx="12192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ngaplut_2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421188"/>
            <a:ext cx="2641600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213600" y="5486400"/>
            <a:ext cx="416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prstClr val="black"/>
                </a:solidFill>
              </a:rPr>
              <a:t>Toàn cảnh đê sông Hồng</a:t>
            </a:r>
          </a:p>
        </p:txBody>
      </p:sp>
    </p:spTree>
    <p:extLst>
      <p:ext uri="{BB962C8B-B14F-4D97-AF65-F5344CB8AC3E}">
        <p14:creationId xmlns:p14="http://schemas.microsoft.com/office/powerpoint/2010/main" val="4132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2172037"/>
            <a:ext cx="1158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Truyện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xảy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ra</a:t>
            </a:r>
            <a:r>
              <a:rPr lang="en-US" sz="3600" b="1" i="1" dirty="0">
                <a:solidFill>
                  <a:prstClr val="black"/>
                </a:solidFill>
              </a:rPr>
              <a:t> ở </a:t>
            </a:r>
            <a:r>
              <a:rPr lang="en-US" sz="3600" b="1" i="1" dirty="0" err="1">
                <a:solidFill>
                  <a:prstClr val="black"/>
                </a:solidFill>
              </a:rPr>
              <a:t>Bắc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Bộ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vào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lúc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</a:rPr>
              <a:t>một</a:t>
            </a:r>
            <a:r>
              <a:rPr lang="en-US" sz="3600" b="1" i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giờ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đêm</a:t>
            </a:r>
            <a:r>
              <a:rPr lang="en-US" sz="3600" b="1" i="1" dirty="0">
                <a:solidFill>
                  <a:prstClr val="black"/>
                </a:solidFill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</a:rPr>
              <a:t>nước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sông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Nhị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Hà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lên</a:t>
            </a:r>
            <a:r>
              <a:rPr lang="en-US" sz="3600" b="1" i="1" dirty="0">
                <a:solidFill>
                  <a:prstClr val="black"/>
                </a:solidFill>
              </a:rPr>
              <a:t> to - </a:t>
            </a:r>
            <a:r>
              <a:rPr lang="en-US" sz="3600" b="1" i="1" dirty="0" err="1">
                <a:solidFill>
                  <a:prstClr val="black"/>
                </a:solidFill>
              </a:rPr>
              <a:t>khúc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đê</a:t>
            </a:r>
            <a:r>
              <a:rPr lang="en-US" sz="3600" b="1" i="1" dirty="0">
                <a:solidFill>
                  <a:prstClr val="black"/>
                </a:solidFill>
              </a:rPr>
              <a:t> X, </a:t>
            </a:r>
            <a:r>
              <a:rPr lang="en-US" sz="3600" b="1" i="1" dirty="0" err="1">
                <a:solidFill>
                  <a:prstClr val="black"/>
                </a:solidFill>
              </a:rPr>
              <a:t>xã</a:t>
            </a:r>
            <a:r>
              <a:rPr lang="en-US" sz="3600" b="1" i="1" dirty="0">
                <a:solidFill>
                  <a:prstClr val="black"/>
                </a:solidFill>
              </a:rPr>
              <a:t> X </a:t>
            </a:r>
            <a:r>
              <a:rPr lang="en-US" sz="3600" b="1" i="1" dirty="0" err="1">
                <a:solidFill>
                  <a:prstClr val="black"/>
                </a:solidFill>
              </a:rPr>
              <a:t>sắp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bị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vỡ</a:t>
            </a:r>
            <a:r>
              <a:rPr lang="en-US" sz="3600" b="1" i="1" dirty="0">
                <a:solidFill>
                  <a:prstClr val="black"/>
                </a:solidFill>
              </a:rPr>
              <a:t>. </a:t>
            </a:r>
            <a:r>
              <a:rPr lang="en-US" sz="3600" b="1" i="1" dirty="0" err="1">
                <a:solidFill>
                  <a:prstClr val="black"/>
                </a:solidFill>
              </a:rPr>
              <a:t>Dân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phu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hàng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trăm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người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kéo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tới</a:t>
            </a:r>
            <a:r>
              <a:rPr lang="en-US" sz="3600" b="1" i="1" dirty="0">
                <a:solidFill>
                  <a:prstClr val="black"/>
                </a:solidFill>
              </a:rPr>
              <a:t> lo </a:t>
            </a:r>
            <a:r>
              <a:rPr lang="en-US" sz="3600" b="1" i="1" dirty="0" err="1">
                <a:solidFill>
                  <a:prstClr val="black"/>
                </a:solidFill>
              </a:rPr>
              <a:t>sợ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đê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hỏng</a:t>
            </a:r>
            <a:r>
              <a:rPr lang="en-US" sz="3600" b="1" i="1" dirty="0">
                <a:solidFill>
                  <a:prstClr val="black"/>
                </a:solidFill>
              </a:rPr>
              <a:t>. </a:t>
            </a:r>
            <a:r>
              <a:rPr lang="en-US" sz="3600" b="1" i="1" dirty="0" err="1">
                <a:solidFill>
                  <a:prstClr val="black"/>
                </a:solidFill>
              </a:rPr>
              <a:t>Nhưng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trong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đình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vẫn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đèn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thắp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sáng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trưng</a:t>
            </a:r>
            <a:r>
              <a:rPr lang="en-US" sz="3600" b="1" i="1" dirty="0">
                <a:solidFill>
                  <a:prstClr val="black"/>
                </a:solidFill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</a:rPr>
              <a:t>kẻ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hầu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người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hạ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tấp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nập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cho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quan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phụ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mẫu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đánh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tổ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tôm</a:t>
            </a:r>
            <a:r>
              <a:rPr lang="en-US" sz="3600" b="1" i="1" dirty="0">
                <a:solidFill>
                  <a:prstClr val="black"/>
                </a:solidFill>
              </a:rPr>
              <a:t>. </a:t>
            </a:r>
            <a:r>
              <a:rPr lang="en-US" sz="3600" b="1" i="1" dirty="0" err="1">
                <a:solidFill>
                  <a:prstClr val="black"/>
                </a:solidFill>
              </a:rPr>
              <a:t>Trước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nguy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cơ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đê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vỡ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nha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lại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và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quan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vẫn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thản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nhiên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đánh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bài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và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thờ</a:t>
            </a:r>
            <a:r>
              <a:rPr lang="en-US" sz="3600" b="1" i="1" dirty="0">
                <a:solidFill>
                  <a:prstClr val="black"/>
                </a:solidFill>
              </a:rPr>
              <a:t> ơ </a:t>
            </a:r>
            <a:r>
              <a:rPr lang="en-US" sz="3600" b="1" i="1" dirty="0" err="1">
                <a:solidFill>
                  <a:prstClr val="black"/>
                </a:solidFill>
              </a:rPr>
              <a:t>trước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cảnh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tượng</a:t>
            </a:r>
            <a:r>
              <a:rPr lang="en-US" sz="3600" b="1" i="1" dirty="0">
                <a:solidFill>
                  <a:prstClr val="black"/>
                </a:solidFill>
              </a:rPr>
              <a:t> lo </a:t>
            </a:r>
            <a:r>
              <a:rPr lang="en-US" sz="3600" b="1" i="1" dirty="0" err="1">
                <a:solidFill>
                  <a:prstClr val="black"/>
                </a:solidFill>
              </a:rPr>
              <a:t>sợ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của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dân</a:t>
            </a:r>
            <a:r>
              <a:rPr lang="en-US" sz="3600" b="1" i="1" dirty="0">
                <a:solidFill>
                  <a:prstClr val="black"/>
                </a:solidFill>
              </a:rPr>
              <a:t>. </a:t>
            </a:r>
            <a:r>
              <a:rPr lang="en-US" sz="3600" b="1" i="1" dirty="0" err="1">
                <a:solidFill>
                  <a:prstClr val="black"/>
                </a:solidFill>
              </a:rPr>
              <a:t>Cuối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cùng</a:t>
            </a:r>
            <a:r>
              <a:rPr lang="en-US" sz="3600" b="1" i="1" dirty="0">
                <a:solidFill>
                  <a:prstClr val="black"/>
                </a:solidFill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</a:rPr>
              <a:t>quan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thắng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bài</a:t>
            </a:r>
            <a:r>
              <a:rPr lang="en-US" sz="3600" b="1" i="1" dirty="0">
                <a:solidFill>
                  <a:prstClr val="black"/>
                </a:solidFill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</a:rPr>
              <a:t>đê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vỡ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dẫn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tới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cảnh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thảm</a:t>
            </a:r>
            <a:r>
              <a:rPr lang="en-US" sz="3600" b="1" i="1" dirty="0">
                <a:solidFill>
                  <a:prstClr val="black"/>
                </a:solidFill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</a:rPr>
              <a:t>sầu</a:t>
            </a:r>
            <a:r>
              <a:rPr lang="en-US" sz="3600" b="1" i="1" dirty="0">
                <a:solidFill>
                  <a:prstClr val="black"/>
                </a:solidFill>
              </a:rPr>
              <a:t>.</a:t>
            </a:r>
            <a:endParaRPr lang="en-US" altLang="en-US" sz="3600" b="1" i="1" dirty="0">
              <a:solidFill>
                <a:prstClr val="black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65791" y="330247"/>
            <a:ext cx="7055895" cy="1443962"/>
          </a:xfrm>
          <a:prstGeom prst="cloudCallout">
            <a:avLst>
              <a:gd name="adj1" fmla="val -51344"/>
              <a:gd name="adj2" fmla="val 8341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706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445" y="165170"/>
            <a:ext cx="10363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đê</a:t>
            </a:r>
            <a:r>
              <a:rPr lang="en-US" dirty="0" smtClean="0"/>
              <a:t> </a:t>
            </a:r>
            <a:r>
              <a:rPr lang="en-US" dirty="0" err="1" smtClean="0"/>
              <a:t>vỡ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005" y="1665029"/>
            <a:ext cx="9394209" cy="5322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a) </a:t>
            </a:r>
            <a:r>
              <a:rPr lang="en-US" b="1" dirty="0" err="1" smtClean="0">
                <a:solidFill>
                  <a:schemeClr val="tx2"/>
                </a:solidFill>
              </a:rPr>
              <a:t>Cảnh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đê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sắp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vỡ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524835" y="2579427"/>
            <a:ext cx="7492621" cy="27432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6418" y="3073864"/>
            <a:ext cx="5909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Cảnh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đê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sắp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vỡ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được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gợi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tả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bằng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chi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tiết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không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gian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thời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gian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,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địa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điểm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như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thế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prstClr val="white"/>
                </a:solidFill>
                <a:latin typeface="Times New Roman" pitchFamily="18" charset="0"/>
              </a:rPr>
              <a:t>nào</a:t>
            </a:r>
            <a:r>
              <a:rPr lang="en-US" altLang="en-US" sz="3600" i="1" dirty="0">
                <a:solidFill>
                  <a:prstClr val="white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830866" y="2402834"/>
            <a:ext cx="3765551" cy="245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+ </a:t>
            </a:r>
            <a:r>
              <a:rPr lang="en-US" alt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Thời</a:t>
            </a:r>
            <a:r>
              <a:rPr lang="en-US" alt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gian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+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Đ</a:t>
            </a:r>
            <a:r>
              <a:rPr lang="en-US" alt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ịa</a:t>
            </a:r>
            <a:r>
              <a:rPr lang="en-US" alt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điểm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+ </a:t>
            </a:r>
            <a:r>
              <a:rPr lang="en-US" alt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Không</a:t>
            </a:r>
            <a:r>
              <a:rPr lang="en-US" alt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gian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+ </a:t>
            </a:r>
            <a:r>
              <a:rPr lang="en-US" alt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Tình</a:t>
            </a:r>
            <a:r>
              <a:rPr lang="en-US" alt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trạng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khúc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Times New Roman" pitchFamily="18" charset="0"/>
              </a:rPr>
              <a:t>đê</a:t>
            </a:r>
            <a:r>
              <a:rPr lang="en-US" altLang="en-US" sz="28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951329" y="2424463"/>
            <a:ext cx="35052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gần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một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giờ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đêm</a:t>
            </a:r>
            <a:r>
              <a:rPr lang="en-US" altLang="en-US" sz="2300" dirty="0" smtClean="0">
                <a:latin typeface="Times New Roman" pitchFamily="18" charset="0"/>
              </a:rPr>
              <a:t>.</a:t>
            </a: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951329" y="3073871"/>
            <a:ext cx="3200400" cy="4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dirty="0" err="1" smtClean="0">
                <a:latin typeface="Times New Roman" pitchFamily="18" charset="0"/>
              </a:rPr>
              <a:t>khúc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đê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làng</a:t>
            </a:r>
            <a:r>
              <a:rPr lang="en-US" altLang="en-US" sz="2300" dirty="0">
                <a:latin typeface="Times New Roman" pitchFamily="18" charset="0"/>
              </a:rPr>
              <a:t> X- </a:t>
            </a:r>
            <a:r>
              <a:rPr lang="en-US" altLang="en-US" sz="2300" dirty="0" err="1">
                <a:latin typeface="Times New Roman" pitchFamily="18" charset="0"/>
              </a:rPr>
              <a:t>phủ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smtClean="0">
                <a:latin typeface="Times New Roman" pitchFamily="18" charset="0"/>
              </a:rPr>
              <a:t>X.</a:t>
            </a: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119652" y="3697080"/>
            <a:ext cx="6665795" cy="4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dirty="0" err="1" smtClean="0">
                <a:latin typeface="Times New Roman" pitchFamily="18" charset="0"/>
              </a:rPr>
              <a:t>trời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mưa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tầm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tã</a:t>
            </a:r>
            <a:r>
              <a:rPr lang="en-US" altLang="en-US" sz="2300" dirty="0">
                <a:latin typeface="Times New Roman" pitchFamily="18" charset="0"/>
              </a:rPr>
              <a:t> , </a:t>
            </a:r>
            <a:r>
              <a:rPr lang="en-US" altLang="en-US" sz="2300" dirty="0" err="1">
                <a:latin typeface="Times New Roman" pitchFamily="18" charset="0"/>
              </a:rPr>
              <a:t>nước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sông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Nhị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Hà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đang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lên</a:t>
            </a:r>
            <a:r>
              <a:rPr lang="en-US" altLang="en-US" sz="2300" dirty="0" smtClean="0">
                <a:latin typeface="Times New Roman" pitchFamily="18" charset="0"/>
              </a:rPr>
              <a:t>.</a:t>
            </a: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4048351" y="4382396"/>
            <a:ext cx="4986479" cy="4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dirty="0" err="1" smtClean="0">
                <a:latin typeface="Times New Roman" pitchFamily="18" charset="0"/>
              </a:rPr>
              <a:t>đã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>
                <a:latin typeface="Times New Roman" pitchFamily="18" charset="0"/>
              </a:rPr>
              <a:t>thẩm</a:t>
            </a:r>
            <a:r>
              <a:rPr lang="en-US" altLang="en-US" sz="2300" dirty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lậu</a:t>
            </a:r>
            <a:r>
              <a:rPr lang="en-US" altLang="en-US" sz="2300" dirty="0" smtClean="0">
                <a:latin typeface="Times New Roman" pitchFamily="18" charset="0"/>
              </a:rPr>
              <a:t>, </a:t>
            </a:r>
            <a:r>
              <a:rPr lang="en-US" altLang="en-US" sz="2300" dirty="0" err="1" smtClean="0">
                <a:latin typeface="Times New Roman" pitchFamily="18" charset="0"/>
              </a:rPr>
              <a:t>không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khéo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thì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vỡ</a:t>
            </a:r>
            <a:r>
              <a:rPr lang="en-US" altLang="en-US" sz="2300" dirty="0" smtClean="0">
                <a:latin typeface="Times New Roman" pitchFamily="18" charset="0"/>
              </a:rPr>
              <a:t> </a:t>
            </a:r>
            <a:r>
              <a:rPr lang="en-US" altLang="en-US" sz="2300" dirty="0" err="1" smtClean="0">
                <a:latin typeface="Times New Roman" pitchFamily="18" charset="0"/>
              </a:rPr>
              <a:t>mất</a:t>
            </a:r>
            <a:r>
              <a:rPr lang="en-US" altLang="en-US" sz="2300" dirty="0" smtClean="0">
                <a:latin typeface="Times New Roman" pitchFamily="18" charset="0"/>
              </a:rPr>
              <a:t>. </a:t>
            </a:r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56348" y="5423868"/>
            <a:ext cx="1514901" cy="7369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3671249" y="5219141"/>
            <a:ext cx="8147712" cy="7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10" tIns="43955" rIns="87910" bIns="43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Tình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vô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nguy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nan,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khẩn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cấp</a:t>
            </a:r>
            <a:endParaRPr lang="en-US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1958</Words>
  <Application>Microsoft Office PowerPoint</Application>
  <PresentationFormat>Custom</PresentationFormat>
  <Paragraphs>215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Default Design</vt:lpstr>
      <vt:lpstr>1_Default Design</vt:lpstr>
      <vt:lpstr>2_Default Design</vt:lpstr>
      <vt:lpstr>3_Default Design</vt:lpstr>
      <vt:lpstr>4_Office Theme</vt:lpstr>
      <vt:lpstr>PowerPoint Presentation</vt:lpstr>
      <vt:lpstr>PowerPoint Presentation</vt:lpstr>
      <vt:lpstr>PowerPoint Presentation</vt:lpstr>
      <vt:lpstr>Tìm thông tin !</vt:lpstr>
      <vt:lpstr>Tìm thông tin !</vt:lpstr>
      <vt:lpstr>PowerPoint Presentation</vt:lpstr>
      <vt:lpstr>PowerPoint Presentation</vt:lpstr>
      <vt:lpstr>PowerPoint Presentation</vt:lpstr>
      <vt:lpstr>II. Tìm hiểu chi tiết 1. Nguy cơ đê vỡ và sự chống đỡ của người dân.</vt:lpstr>
      <vt:lpstr>Trước tình cảnh đê sắp vỡ, người dân  đã có những hành động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nghe tin đê vỡ, quan phủ đã có thái độ, hành động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Thủy</dc:creator>
  <cp:lastModifiedBy>admin</cp:lastModifiedBy>
  <cp:revision>38</cp:revision>
  <dcterms:created xsi:type="dcterms:W3CDTF">2019-02-25T14:16:38Z</dcterms:created>
  <dcterms:modified xsi:type="dcterms:W3CDTF">2020-05-11T15:41:26Z</dcterms:modified>
</cp:coreProperties>
</file>